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 id="2147483653" r:id="rId5"/>
    <p:sldMasterId id="2147483919" r:id="rId6"/>
    <p:sldMasterId id="2147483964" r:id="rId7"/>
    <p:sldMasterId id="2147483967" r:id="rId8"/>
  </p:sldMasterIdLst>
  <p:notesMasterIdLst>
    <p:notesMasterId r:id="rId43"/>
  </p:notesMasterIdLst>
  <p:handoutMasterIdLst>
    <p:handoutMasterId r:id="rId44"/>
  </p:handoutMasterIdLst>
  <p:sldIdLst>
    <p:sldId id="1514" r:id="rId9"/>
    <p:sldId id="1543" r:id="rId10"/>
    <p:sldId id="1544" r:id="rId11"/>
    <p:sldId id="1515" r:id="rId12"/>
    <p:sldId id="1516" r:id="rId13"/>
    <p:sldId id="1517" r:id="rId14"/>
    <p:sldId id="1518" r:id="rId15"/>
    <p:sldId id="1520" r:id="rId16"/>
    <p:sldId id="1521" r:id="rId17"/>
    <p:sldId id="1519" r:id="rId18"/>
    <p:sldId id="1523" r:id="rId19"/>
    <p:sldId id="1524" r:id="rId20"/>
    <p:sldId id="1536" r:id="rId21"/>
    <p:sldId id="1525" r:id="rId22"/>
    <p:sldId id="1526" r:id="rId23"/>
    <p:sldId id="1537" r:id="rId24"/>
    <p:sldId id="1527" r:id="rId25"/>
    <p:sldId id="1551" r:id="rId26"/>
    <p:sldId id="1542" r:id="rId27"/>
    <p:sldId id="1529" r:id="rId28"/>
    <p:sldId id="1530" r:id="rId29"/>
    <p:sldId id="1531" r:id="rId30"/>
    <p:sldId id="1549" r:id="rId31"/>
    <p:sldId id="1548" r:id="rId32"/>
    <p:sldId id="1533" r:id="rId33"/>
    <p:sldId id="1534" r:id="rId34"/>
    <p:sldId id="1550" r:id="rId35"/>
    <p:sldId id="1552" r:id="rId36"/>
    <p:sldId id="1535" r:id="rId37"/>
    <p:sldId id="1184" r:id="rId38"/>
    <p:sldId id="1297" r:id="rId39"/>
    <p:sldId id="1382" r:id="rId40"/>
    <p:sldId id="1298" r:id="rId41"/>
    <p:sldId id="1383" r:id="rId42"/>
  </p:sldIdLst>
  <p:sldSz cx="12192000" cy="6858000"/>
  <p:notesSz cx="7010400" cy="9236075"/>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Uadm"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66FF"/>
    <a:srgbClr val="7B4185"/>
    <a:srgbClr val="5D7413"/>
    <a:srgbClr val="D78E0C"/>
    <a:srgbClr val="D6D3BC"/>
    <a:srgbClr val="DEDBC8"/>
    <a:srgbClr val="F32518"/>
    <a:srgbClr val="3A459A"/>
    <a:srgbClr val="293392"/>
    <a:srgbClr val="C29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0" autoAdjust="0"/>
    <p:restoredTop sz="93941" autoAdjust="0"/>
  </p:normalViewPr>
  <p:slideViewPr>
    <p:cSldViewPr>
      <p:cViewPr varScale="1">
        <p:scale>
          <a:sx n="123" d="100"/>
          <a:sy n="123" d="100"/>
        </p:scale>
        <p:origin x="520" y="17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7936"/>
    </p:cViewPr>
  </p:sorterViewPr>
  <p:notesViewPr>
    <p:cSldViewPr>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Lary" userId="328dc091-8076-4660-a8cb-b844ee172cc0" providerId="ADAL" clId="{7634292D-4AA4-6A42-8F77-5446140DFFE0}"/>
    <pc:docChg chg="delSld">
      <pc:chgData name="Sanders, Lary" userId="328dc091-8076-4660-a8cb-b844ee172cc0" providerId="ADAL" clId="{7634292D-4AA4-6A42-8F77-5446140DFFE0}" dt="2020-04-21T17:11:36.911" v="0" actId="2696"/>
      <pc:docMkLst>
        <pc:docMk/>
      </pc:docMkLst>
      <pc:sldChg chg="del">
        <pc:chgData name="Sanders, Lary" userId="328dc091-8076-4660-a8cb-b844ee172cc0" providerId="ADAL" clId="{7634292D-4AA4-6A42-8F77-5446140DFFE0}" dt="2020-04-21T17:11:36.911" v="0" actId="2696"/>
        <pc:sldMkLst>
          <pc:docMk/>
          <pc:sldMk cId="1233805520" sldId="1545"/>
        </pc:sldMkLst>
      </pc:sldChg>
    </pc:docChg>
  </pc:docChgLst>
  <pc:docChgLst>
    <pc:chgData name="Sanders, Lary" userId="328dc091-8076-4660-a8cb-b844ee172cc0" providerId="ADAL" clId="{D99EA1A0-408E-6D4C-8132-3A97889E7F7C}"/>
    <pc:docChg chg="custSel modSld">
      <pc:chgData name="Sanders, Lary" userId="328dc091-8076-4660-a8cb-b844ee172cc0" providerId="ADAL" clId="{D99EA1A0-408E-6D4C-8132-3A97889E7F7C}" dt="2019-04-22T17:12:05.926" v="149"/>
      <pc:docMkLst>
        <pc:docMk/>
      </pc:docMkLst>
      <pc:sldChg chg="modSp">
        <pc:chgData name="Sanders, Lary" userId="328dc091-8076-4660-a8cb-b844ee172cc0" providerId="ADAL" clId="{D99EA1A0-408E-6D4C-8132-3A97889E7F7C}" dt="2019-04-22T16:02:09.470" v="124" actId="20577"/>
        <pc:sldMkLst>
          <pc:docMk/>
          <pc:sldMk cId="1233805520" sldId="1545"/>
        </pc:sldMkLst>
        <pc:spChg chg="mod">
          <ac:chgData name="Sanders, Lary" userId="328dc091-8076-4660-a8cb-b844ee172cc0" providerId="ADAL" clId="{D99EA1A0-408E-6D4C-8132-3A97889E7F7C}" dt="2019-04-22T16:02:09.470" v="124" actId="20577"/>
          <ac:spMkLst>
            <pc:docMk/>
            <pc:sldMk cId="1233805520" sldId="1545"/>
            <ac:spMk id="3" creationId="{00000000-0000-0000-0000-000000000000}"/>
          </ac:spMkLst>
        </pc:spChg>
      </pc:sldChg>
      <pc:sldChg chg="addSp delSp modSp">
        <pc:chgData name="Sanders, Lary" userId="328dc091-8076-4660-a8cb-b844ee172cc0" providerId="ADAL" clId="{D99EA1A0-408E-6D4C-8132-3A97889E7F7C}" dt="2019-04-22T17:12:05.926" v="149"/>
        <pc:sldMkLst>
          <pc:docMk/>
          <pc:sldMk cId="0" sldId="1550"/>
        </pc:sldMkLst>
        <pc:picChg chg="del mod">
          <ac:chgData name="Sanders, Lary" userId="328dc091-8076-4660-a8cb-b844ee172cc0" providerId="ADAL" clId="{D99EA1A0-408E-6D4C-8132-3A97889E7F7C}" dt="2019-04-22T17:12:05.475" v="129"/>
          <ac:picMkLst>
            <pc:docMk/>
            <pc:sldMk cId="0" sldId="1550"/>
            <ac:picMk id="3" creationId="{00000000-0000-0000-0000-000000000000}"/>
          </ac:picMkLst>
        </pc:picChg>
        <pc:picChg chg="add mod">
          <ac:chgData name="Sanders, Lary" userId="328dc091-8076-4660-a8cb-b844ee172cc0" providerId="ADAL" clId="{D99EA1A0-408E-6D4C-8132-3A97889E7F7C}" dt="2019-04-22T17:12:05.926" v="149"/>
          <ac:picMkLst>
            <pc:docMk/>
            <pc:sldMk cId="0" sldId="1550"/>
            <ac:picMk id="4" creationId="{8CAB4DBF-9BC4-4144-9C07-14F9D7728B2C}"/>
          </ac:picMkLst>
        </pc:picChg>
      </pc:sldChg>
    </pc:docChg>
  </pc:docChgLst>
  <pc:docChgLst>
    <pc:chgData name="Clark, Travis B" userId="311a568d-71fd-4c28-89be-e42318cfceb0" providerId="ADAL" clId="{CCBEED1B-292E-4E41-892C-48CC57A23C80}"/>
  </pc:docChgLst>
  <pc:docChgLst>
    <pc:chgData name="Sanders, Lary" userId="328dc091-8076-4660-a8cb-b844ee172cc0" providerId="ADAL" clId="{CDDB86E9-CB95-9842-B108-C09A393BAC38}"/>
    <pc:docChg chg="custSel addSld delSld modSld sldOrd delMainMaster">
      <pc:chgData name="Sanders, Lary" userId="328dc091-8076-4660-a8cb-b844ee172cc0" providerId="ADAL" clId="{CDDB86E9-CB95-9842-B108-C09A393BAC38}" dt="2020-04-21T15:39:02.817" v="832" actId="1076"/>
      <pc:docMkLst>
        <pc:docMk/>
      </pc:docMkLst>
      <pc:sldChg chg="modSp add modTransition">
        <pc:chgData name="Sanders, Lary" userId="328dc091-8076-4660-a8cb-b844ee172cc0" providerId="ADAL" clId="{CDDB86E9-CB95-9842-B108-C09A393BAC38}" dt="2020-04-21T15:34:17.275" v="802" actId="27636"/>
        <pc:sldMkLst>
          <pc:docMk/>
          <pc:sldMk cId="1406068244" sldId="1184"/>
        </pc:sldMkLst>
        <pc:spChg chg="mod">
          <ac:chgData name="Sanders, Lary" userId="328dc091-8076-4660-a8cb-b844ee172cc0" providerId="ADAL" clId="{CDDB86E9-CB95-9842-B108-C09A393BAC38}" dt="2020-04-21T15:34:17.275" v="802" actId="27636"/>
          <ac:spMkLst>
            <pc:docMk/>
            <pc:sldMk cId="1406068244" sldId="1184"/>
            <ac:spMk id="2" creationId="{00000000-0000-0000-0000-000000000000}"/>
          </ac:spMkLst>
        </pc:spChg>
      </pc:sldChg>
      <pc:sldChg chg="modSp add modTransition">
        <pc:chgData name="Sanders, Lary" userId="328dc091-8076-4660-a8cb-b844ee172cc0" providerId="ADAL" clId="{CDDB86E9-CB95-9842-B108-C09A393BAC38}" dt="2020-04-21T15:34:17.371" v="803" actId="27636"/>
        <pc:sldMkLst>
          <pc:docMk/>
          <pc:sldMk cId="324733410" sldId="1297"/>
        </pc:sldMkLst>
        <pc:spChg chg="mod">
          <ac:chgData name="Sanders, Lary" userId="328dc091-8076-4660-a8cb-b844ee172cc0" providerId="ADAL" clId="{CDDB86E9-CB95-9842-B108-C09A393BAC38}" dt="2020-04-21T15:34:17.371" v="803" actId="27636"/>
          <ac:spMkLst>
            <pc:docMk/>
            <pc:sldMk cId="324733410" sldId="1297"/>
            <ac:spMk id="3" creationId="{00000000-0000-0000-0000-000000000000}"/>
          </ac:spMkLst>
        </pc:spChg>
      </pc:sldChg>
      <pc:sldChg chg="modSp add modTransition">
        <pc:chgData name="Sanders, Lary" userId="328dc091-8076-4660-a8cb-b844ee172cc0" providerId="ADAL" clId="{CDDB86E9-CB95-9842-B108-C09A393BAC38}" dt="2020-04-21T15:34:17.426" v="804" actId="27636"/>
        <pc:sldMkLst>
          <pc:docMk/>
          <pc:sldMk cId="3134624360" sldId="1298"/>
        </pc:sldMkLst>
        <pc:spChg chg="mod">
          <ac:chgData name="Sanders, Lary" userId="328dc091-8076-4660-a8cb-b844ee172cc0" providerId="ADAL" clId="{CDDB86E9-CB95-9842-B108-C09A393BAC38}" dt="2020-04-21T15:34:17.426" v="804" actId="27636"/>
          <ac:spMkLst>
            <pc:docMk/>
            <pc:sldMk cId="3134624360" sldId="1298"/>
            <ac:spMk id="3" creationId="{00000000-0000-0000-0000-000000000000}"/>
          </ac:spMkLst>
        </pc:spChg>
      </pc:sldChg>
      <pc:sldChg chg="add modTransition">
        <pc:chgData name="Sanders, Lary" userId="328dc091-8076-4660-a8cb-b844ee172cc0" providerId="ADAL" clId="{CDDB86E9-CB95-9842-B108-C09A393BAC38}" dt="2020-04-21T15:34:16.948" v="801"/>
        <pc:sldMkLst>
          <pc:docMk/>
          <pc:sldMk cId="1652055298" sldId="1382"/>
        </pc:sldMkLst>
      </pc:sldChg>
      <pc:sldChg chg="add del modTransition">
        <pc:chgData name="Sanders, Lary" userId="328dc091-8076-4660-a8cb-b844ee172cc0" providerId="ADAL" clId="{CDDB86E9-CB95-9842-B108-C09A393BAC38}" dt="2020-04-21T15:34:00.515" v="800"/>
        <pc:sldMkLst>
          <pc:docMk/>
          <pc:sldMk cId="2850420600" sldId="1382"/>
        </pc:sldMkLst>
      </pc:sldChg>
      <pc:sldChg chg="add">
        <pc:chgData name="Sanders, Lary" userId="328dc091-8076-4660-a8cb-b844ee172cc0" providerId="ADAL" clId="{CDDB86E9-CB95-9842-B108-C09A393BAC38}" dt="2020-04-21T15:34:16.948" v="801"/>
        <pc:sldMkLst>
          <pc:docMk/>
          <pc:sldMk cId="3743266708" sldId="1383"/>
        </pc:sldMkLst>
      </pc:sldChg>
      <pc:sldChg chg="modSp">
        <pc:chgData name="Sanders, Lary" userId="328dc091-8076-4660-a8cb-b844ee172cc0" providerId="ADAL" clId="{CDDB86E9-CB95-9842-B108-C09A393BAC38}" dt="2020-04-21T15:39:02.817" v="832" actId="1076"/>
        <pc:sldMkLst>
          <pc:docMk/>
          <pc:sldMk cId="3573624050" sldId="1514"/>
        </pc:sldMkLst>
        <pc:spChg chg="mod">
          <ac:chgData name="Sanders, Lary" userId="328dc091-8076-4660-a8cb-b844ee172cc0" providerId="ADAL" clId="{CDDB86E9-CB95-9842-B108-C09A393BAC38}" dt="2020-04-21T15:39:02.817" v="832" actId="1076"/>
          <ac:spMkLst>
            <pc:docMk/>
            <pc:sldMk cId="3573624050" sldId="1514"/>
            <ac:spMk id="4" creationId="{00000000-0000-0000-0000-000000000000}"/>
          </ac:spMkLst>
        </pc:spChg>
      </pc:sldChg>
      <pc:sldChg chg="addSp modSp">
        <pc:chgData name="Sanders, Lary" userId="328dc091-8076-4660-a8cb-b844ee172cc0" providerId="ADAL" clId="{CDDB86E9-CB95-9842-B108-C09A393BAC38}" dt="2020-04-21T15:38:15.422" v="809"/>
        <pc:sldMkLst>
          <pc:docMk/>
          <pc:sldMk cId="3938817801" sldId="1515"/>
        </pc:sldMkLst>
        <pc:picChg chg="add mod">
          <ac:chgData name="Sanders, Lary" userId="328dc091-8076-4660-a8cb-b844ee172cc0" providerId="ADAL" clId="{CDDB86E9-CB95-9842-B108-C09A393BAC38}" dt="2020-04-21T15:38:15.422" v="809"/>
          <ac:picMkLst>
            <pc:docMk/>
            <pc:sldMk cId="3938817801" sldId="1515"/>
            <ac:picMk id="2" creationId="{35E5F009-6B16-5041-B2CA-9EC2C176AFD7}"/>
          </ac:picMkLst>
        </pc:picChg>
      </pc:sldChg>
      <pc:sldChg chg="modSp">
        <pc:chgData name="Sanders, Lary" userId="328dc091-8076-4660-a8cb-b844ee172cc0" providerId="ADAL" clId="{CDDB86E9-CB95-9842-B108-C09A393BAC38}" dt="2020-04-21T13:09:25.857" v="305" actId="20577"/>
        <pc:sldMkLst>
          <pc:docMk/>
          <pc:sldMk cId="4090373129" sldId="1524"/>
        </pc:sldMkLst>
        <pc:spChg chg="mod">
          <ac:chgData name="Sanders, Lary" userId="328dc091-8076-4660-a8cb-b844ee172cc0" providerId="ADAL" clId="{CDDB86E9-CB95-9842-B108-C09A393BAC38}" dt="2020-04-21T13:09:25.857" v="305" actId="20577"/>
          <ac:spMkLst>
            <pc:docMk/>
            <pc:sldMk cId="4090373129" sldId="1524"/>
            <ac:spMk id="5" creationId="{00000000-0000-0000-0000-000000000000}"/>
          </ac:spMkLst>
        </pc:spChg>
      </pc:sldChg>
      <pc:sldChg chg="modSp">
        <pc:chgData name="Sanders, Lary" userId="328dc091-8076-4660-a8cb-b844ee172cc0" providerId="ADAL" clId="{CDDB86E9-CB95-9842-B108-C09A393BAC38}" dt="2020-04-21T13:20:56.596" v="312" actId="20577"/>
        <pc:sldMkLst>
          <pc:docMk/>
          <pc:sldMk cId="2141231813" sldId="1526"/>
        </pc:sldMkLst>
        <pc:spChg chg="mod">
          <ac:chgData name="Sanders, Lary" userId="328dc091-8076-4660-a8cb-b844ee172cc0" providerId="ADAL" clId="{CDDB86E9-CB95-9842-B108-C09A393BAC38}" dt="2020-04-21T13:20:56.596" v="312" actId="20577"/>
          <ac:spMkLst>
            <pc:docMk/>
            <pc:sldMk cId="2141231813" sldId="1526"/>
            <ac:spMk id="5" creationId="{00000000-0000-0000-0000-000000000000}"/>
          </ac:spMkLst>
        </pc:spChg>
      </pc:sldChg>
      <pc:sldChg chg="modSp">
        <pc:chgData name="Sanders, Lary" userId="328dc091-8076-4660-a8cb-b844ee172cc0" providerId="ADAL" clId="{CDDB86E9-CB95-9842-B108-C09A393BAC38}" dt="2020-04-21T13:21:46.375" v="324" actId="20577"/>
        <pc:sldMkLst>
          <pc:docMk/>
          <pc:sldMk cId="2456221550" sldId="1536"/>
        </pc:sldMkLst>
        <pc:spChg chg="mod">
          <ac:chgData name="Sanders, Lary" userId="328dc091-8076-4660-a8cb-b844ee172cc0" providerId="ADAL" clId="{CDDB86E9-CB95-9842-B108-C09A393BAC38}" dt="2020-04-21T13:21:46.375" v="324" actId="20577"/>
          <ac:spMkLst>
            <pc:docMk/>
            <pc:sldMk cId="2456221550" sldId="1536"/>
            <ac:spMk id="4" creationId="{00000000-0000-0000-0000-000000000000}"/>
          </ac:spMkLst>
        </pc:spChg>
      </pc:sldChg>
      <pc:sldChg chg="modSp">
        <pc:chgData name="Sanders, Lary" userId="328dc091-8076-4660-a8cb-b844ee172cc0" providerId="ADAL" clId="{CDDB86E9-CB95-9842-B108-C09A393BAC38}" dt="2020-04-21T13:21:09.139" v="313" actId="313"/>
        <pc:sldMkLst>
          <pc:docMk/>
          <pc:sldMk cId="1826137124" sldId="1537"/>
        </pc:sldMkLst>
        <pc:spChg chg="mod">
          <ac:chgData name="Sanders, Lary" userId="328dc091-8076-4660-a8cb-b844ee172cc0" providerId="ADAL" clId="{CDDB86E9-CB95-9842-B108-C09A393BAC38}" dt="2020-04-21T13:21:09.139" v="313" actId="313"/>
          <ac:spMkLst>
            <pc:docMk/>
            <pc:sldMk cId="1826137124" sldId="1537"/>
            <ac:spMk id="5" creationId="{00000000-0000-0000-0000-000000000000}"/>
          </ac:spMkLst>
        </pc:spChg>
      </pc:sldChg>
      <pc:sldChg chg="modTransition">
        <pc:chgData name="Sanders, Lary" userId="328dc091-8076-4660-a8cb-b844ee172cc0" providerId="ADAL" clId="{CDDB86E9-CB95-9842-B108-C09A393BAC38}" dt="2020-04-21T15:38:24.351" v="810"/>
        <pc:sldMkLst>
          <pc:docMk/>
          <pc:sldMk cId="1382445598" sldId="1543"/>
        </pc:sldMkLst>
      </pc:sldChg>
      <pc:sldChg chg="modTransition">
        <pc:chgData name="Sanders, Lary" userId="328dc091-8076-4660-a8cb-b844ee172cc0" providerId="ADAL" clId="{CDDB86E9-CB95-9842-B108-C09A393BAC38}" dt="2020-04-21T15:38:24.351" v="810"/>
        <pc:sldMkLst>
          <pc:docMk/>
          <pc:sldMk cId="2064833503" sldId="1544"/>
        </pc:sldMkLst>
      </pc:sldChg>
      <pc:sldChg chg="modSp">
        <pc:chgData name="Sanders, Lary" userId="328dc091-8076-4660-a8cb-b844ee172cc0" providerId="ADAL" clId="{CDDB86E9-CB95-9842-B108-C09A393BAC38}" dt="2020-04-21T13:06:15.228" v="295" actId="20577"/>
        <pc:sldMkLst>
          <pc:docMk/>
          <pc:sldMk cId="1233805520" sldId="1545"/>
        </pc:sldMkLst>
        <pc:spChg chg="mod">
          <ac:chgData name="Sanders, Lary" userId="328dc091-8076-4660-a8cb-b844ee172cc0" providerId="ADAL" clId="{CDDB86E9-CB95-9842-B108-C09A393BAC38}" dt="2020-04-21T13:06:15.228" v="295" actId="20577"/>
          <ac:spMkLst>
            <pc:docMk/>
            <pc:sldMk cId="1233805520" sldId="1545"/>
            <ac:spMk id="3" creationId="{00000000-0000-0000-0000-000000000000}"/>
          </ac:spMkLst>
        </pc:spChg>
      </pc:sldChg>
      <pc:sldChg chg="del">
        <pc:chgData name="Sanders, Lary" userId="328dc091-8076-4660-a8cb-b844ee172cc0" providerId="ADAL" clId="{CDDB86E9-CB95-9842-B108-C09A393BAC38}" dt="2020-04-21T13:09:12.286" v="298" actId="2696"/>
        <pc:sldMkLst>
          <pc:docMk/>
          <pc:sldMk cId="1035067326" sldId="1546"/>
        </pc:sldMkLst>
      </pc:sldChg>
      <pc:sldChg chg="del">
        <pc:chgData name="Sanders, Lary" userId="328dc091-8076-4660-a8cb-b844ee172cc0" providerId="ADAL" clId="{CDDB86E9-CB95-9842-B108-C09A393BAC38}" dt="2020-04-21T15:27:25.716" v="777" actId="2696"/>
        <pc:sldMkLst>
          <pc:docMk/>
          <pc:sldMk cId="1064619819" sldId="1547"/>
        </pc:sldMkLst>
      </pc:sldChg>
      <pc:sldChg chg="setBg">
        <pc:chgData name="Sanders, Lary" userId="328dc091-8076-4660-a8cb-b844ee172cc0" providerId="ADAL" clId="{CDDB86E9-CB95-9842-B108-C09A393BAC38}" dt="2020-04-21T15:27:56.728" v="798"/>
        <pc:sldMkLst>
          <pc:docMk/>
          <pc:sldMk cId="0" sldId="1550"/>
        </pc:sldMkLst>
      </pc:sldChg>
      <pc:sldChg chg="addSp delSp modSp add delAnim modAnim">
        <pc:chgData name="Sanders, Lary" userId="328dc091-8076-4660-a8cb-b844ee172cc0" providerId="ADAL" clId="{CDDB86E9-CB95-9842-B108-C09A393BAC38}" dt="2020-04-21T13:43:30.124" v="776" actId="14100"/>
        <pc:sldMkLst>
          <pc:docMk/>
          <pc:sldMk cId="3788219006" sldId="1551"/>
        </pc:sldMkLst>
        <pc:spChg chg="add mod">
          <ac:chgData name="Sanders, Lary" userId="328dc091-8076-4660-a8cb-b844ee172cc0" providerId="ADAL" clId="{CDDB86E9-CB95-9842-B108-C09A393BAC38}" dt="2020-04-21T13:27:40.410" v="464" actId="1076"/>
          <ac:spMkLst>
            <pc:docMk/>
            <pc:sldMk cId="3788219006" sldId="1551"/>
            <ac:spMk id="2" creationId="{2F9EE1CA-3B7A-6A4E-BDC2-761D998C30DE}"/>
          </ac:spMkLst>
        </pc:spChg>
        <pc:spChg chg="del">
          <ac:chgData name="Sanders, Lary" userId="328dc091-8076-4660-a8cb-b844ee172cc0" providerId="ADAL" clId="{CDDB86E9-CB95-9842-B108-C09A393BAC38}" dt="2020-04-21T13:24:22.678" v="327" actId="478"/>
          <ac:spMkLst>
            <pc:docMk/>
            <pc:sldMk cId="3788219006" sldId="1551"/>
            <ac:spMk id="6" creationId="{00000000-0000-0000-0000-000000000000}"/>
          </ac:spMkLst>
        </pc:spChg>
        <pc:spChg chg="mod">
          <ac:chgData name="Sanders, Lary" userId="328dc091-8076-4660-a8cb-b844ee172cc0" providerId="ADAL" clId="{CDDB86E9-CB95-9842-B108-C09A393BAC38}" dt="2020-04-21T13:43:30.124" v="776" actId="14100"/>
          <ac:spMkLst>
            <pc:docMk/>
            <pc:sldMk cId="3788219006" sldId="1551"/>
            <ac:spMk id="24579" creationId="{00000000-0000-0000-0000-000000000000}"/>
          </ac:spMkLst>
        </pc:spChg>
      </pc:sldChg>
      <pc:sldChg chg="add ord">
        <pc:chgData name="Sanders, Lary" userId="328dc091-8076-4660-a8cb-b844ee172cc0" providerId="ADAL" clId="{CDDB86E9-CB95-9842-B108-C09A393BAC38}" dt="2020-04-21T15:35:11.178" v="808"/>
        <pc:sldMkLst>
          <pc:docMk/>
          <pc:sldMk cId="443453453" sldId="1552"/>
        </pc:sldMkLst>
      </pc:sldChg>
      <pc:sldChg chg="add del">
        <pc:chgData name="Sanders, Lary" userId="328dc091-8076-4660-a8cb-b844ee172cc0" providerId="ADAL" clId="{CDDB86E9-CB95-9842-B108-C09A393BAC38}" dt="2020-04-21T15:35:05.880" v="806"/>
        <pc:sldMkLst>
          <pc:docMk/>
          <pc:sldMk cId="2165338204" sldId="1552"/>
        </pc:sldMkLst>
      </pc:sldChg>
      <pc:sldMasterChg chg="del delSldLayout">
        <pc:chgData name="Sanders, Lary" userId="328dc091-8076-4660-a8cb-b844ee172cc0" providerId="ADAL" clId="{CDDB86E9-CB95-9842-B108-C09A393BAC38}" dt="2020-04-21T15:27:25.764" v="795" actId="2696"/>
        <pc:sldMasterMkLst>
          <pc:docMk/>
          <pc:sldMasterMk cId="1736500707" sldId="2147483946"/>
        </pc:sldMasterMkLst>
        <pc:sldLayoutChg chg="del">
          <pc:chgData name="Sanders, Lary" userId="328dc091-8076-4660-a8cb-b844ee172cc0" providerId="ADAL" clId="{CDDB86E9-CB95-9842-B108-C09A393BAC38}" dt="2020-04-21T15:27:25.721" v="778" actId="2696"/>
          <pc:sldLayoutMkLst>
            <pc:docMk/>
            <pc:sldMasterMk cId="1736500707" sldId="2147483946"/>
            <pc:sldLayoutMk cId="0" sldId="2147483947"/>
          </pc:sldLayoutMkLst>
        </pc:sldLayoutChg>
        <pc:sldLayoutChg chg="del">
          <pc:chgData name="Sanders, Lary" userId="328dc091-8076-4660-a8cb-b844ee172cc0" providerId="ADAL" clId="{CDDB86E9-CB95-9842-B108-C09A393BAC38}" dt="2020-04-21T15:27:25.722" v="779" actId="2696"/>
          <pc:sldLayoutMkLst>
            <pc:docMk/>
            <pc:sldMasterMk cId="1736500707" sldId="2147483946"/>
            <pc:sldLayoutMk cId="0" sldId="2147483948"/>
          </pc:sldLayoutMkLst>
        </pc:sldLayoutChg>
        <pc:sldLayoutChg chg="del">
          <pc:chgData name="Sanders, Lary" userId="328dc091-8076-4660-a8cb-b844ee172cc0" providerId="ADAL" clId="{CDDB86E9-CB95-9842-B108-C09A393BAC38}" dt="2020-04-21T15:27:25.724" v="780" actId="2696"/>
          <pc:sldLayoutMkLst>
            <pc:docMk/>
            <pc:sldMasterMk cId="1736500707" sldId="2147483946"/>
            <pc:sldLayoutMk cId="0" sldId="2147483949"/>
          </pc:sldLayoutMkLst>
        </pc:sldLayoutChg>
        <pc:sldLayoutChg chg="del">
          <pc:chgData name="Sanders, Lary" userId="328dc091-8076-4660-a8cb-b844ee172cc0" providerId="ADAL" clId="{CDDB86E9-CB95-9842-B108-C09A393BAC38}" dt="2020-04-21T15:27:25.725" v="781" actId="2696"/>
          <pc:sldLayoutMkLst>
            <pc:docMk/>
            <pc:sldMasterMk cId="1736500707" sldId="2147483946"/>
            <pc:sldLayoutMk cId="0" sldId="2147483950"/>
          </pc:sldLayoutMkLst>
        </pc:sldLayoutChg>
        <pc:sldLayoutChg chg="del">
          <pc:chgData name="Sanders, Lary" userId="328dc091-8076-4660-a8cb-b844ee172cc0" providerId="ADAL" clId="{CDDB86E9-CB95-9842-B108-C09A393BAC38}" dt="2020-04-21T15:27:25.731" v="782" actId="2696"/>
          <pc:sldLayoutMkLst>
            <pc:docMk/>
            <pc:sldMasterMk cId="1736500707" sldId="2147483946"/>
            <pc:sldLayoutMk cId="0" sldId="2147483951"/>
          </pc:sldLayoutMkLst>
        </pc:sldLayoutChg>
        <pc:sldLayoutChg chg="del">
          <pc:chgData name="Sanders, Lary" userId="328dc091-8076-4660-a8cb-b844ee172cc0" providerId="ADAL" clId="{CDDB86E9-CB95-9842-B108-C09A393BAC38}" dt="2020-04-21T15:27:25.733" v="783" actId="2696"/>
          <pc:sldLayoutMkLst>
            <pc:docMk/>
            <pc:sldMasterMk cId="1736500707" sldId="2147483946"/>
            <pc:sldLayoutMk cId="0" sldId="2147483952"/>
          </pc:sldLayoutMkLst>
        </pc:sldLayoutChg>
        <pc:sldLayoutChg chg="del">
          <pc:chgData name="Sanders, Lary" userId="328dc091-8076-4660-a8cb-b844ee172cc0" providerId="ADAL" clId="{CDDB86E9-CB95-9842-B108-C09A393BAC38}" dt="2020-04-21T15:27:25.734" v="784" actId="2696"/>
          <pc:sldLayoutMkLst>
            <pc:docMk/>
            <pc:sldMasterMk cId="1736500707" sldId="2147483946"/>
            <pc:sldLayoutMk cId="0" sldId="2147483953"/>
          </pc:sldLayoutMkLst>
        </pc:sldLayoutChg>
        <pc:sldLayoutChg chg="del">
          <pc:chgData name="Sanders, Lary" userId="328dc091-8076-4660-a8cb-b844ee172cc0" providerId="ADAL" clId="{CDDB86E9-CB95-9842-B108-C09A393BAC38}" dt="2020-04-21T15:27:25.735" v="785" actId="2696"/>
          <pc:sldLayoutMkLst>
            <pc:docMk/>
            <pc:sldMasterMk cId="1736500707" sldId="2147483946"/>
            <pc:sldLayoutMk cId="0" sldId="2147483954"/>
          </pc:sldLayoutMkLst>
        </pc:sldLayoutChg>
        <pc:sldLayoutChg chg="del">
          <pc:chgData name="Sanders, Lary" userId="328dc091-8076-4660-a8cb-b844ee172cc0" providerId="ADAL" clId="{CDDB86E9-CB95-9842-B108-C09A393BAC38}" dt="2020-04-21T15:27:25.740" v="786" actId="2696"/>
          <pc:sldLayoutMkLst>
            <pc:docMk/>
            <pc:sldMasterMk cId="1736500707" sldId="2147483946"/>
            <pc:sldLayoutMk cId="0" sldId="2147483955"/>
          </pc:sldLayoutMkLst>
        </pc:sldLayoutChg>
        <pc:sldLayoutChg chg="del">
          <pc:chgData name="Sanders, Lary" userId="328dc091-8076-4660-a8cb-b844ee172cc0" providerId="ADAL" clId="{CDDB86E9-CB95-9842-B108-C09A393BAC38}" dt="2020-04-21T15:27:25.742" v="787" actId="2696"/>
          <pc:sldLayoutMkLst>
            <pc:docMk/>
            <pc:sldMasterMk cId="1736500707" sldId="2147483946"/>
            <pc:sldLayoutMk cId="0" sldId="2147483956"/>
          </pc:sldLayoutMkLst>
        </pc:sldLayoutChg>
        <pc:sldLayoutChg chg="del">
          <pc:chgData name="Sanders, Lary" userId="328dc091-8076-4660-a8cb-b844ee172cc0" providerId="ADAL" clId="{CDDB86E9-CB95-9842-B108-C09A393BAC38}" dt="2020-04-21T15:27:25.744" v="788" actId="2696"/>
          <pc:sldLayoutMkLst>
            <pc:docMk/>
            <pc:sldMasterMk cId="1736500707" sldId="2147483946"/>
            <pc:sldLayoutMk cId="0" sldId="2147483957"/>
          </pc:sldLayoutMkLst>
        </pc:sldLayoutChg>
        <pc:sldLayoutChg chg="del">
          <pc:chgData name="Sanders, Lary" userId="328dc091-8076-4660-a8cb-b844ee172cc0" providerId="ADAL" clId="{CDDB86E9-CB95-9842-B108-C09A393BAC38}" dt="2020-04-21T15:27:25.748" v="789" actId="2696"/>
          <pc:sldLayoutMkLst>
            <pc:docMk/>
            <pc:sldMasterMk cId="1736500707" sldId="2147483946"/>
            <pc:sldLayoutMk cId="0" sldId="2147483958"/>
          </pc:sldLayoutMkLst>
        </pc:sldLayoutChg>
        <pc:sldLayoutChg chg="del">
          <pc:chgData name="Sanders, Lary" userId="328dc091-8076-4660-a8cb-b844ee172cc0" providerId="ADAL" clId="{CDDB86E9-CB95-9842-B108-C09A393BAC38}" dt="2020-04-21T15:27:25.750" v="790" actId="2696"/>
          <pc:sldLayoutMkLst>
            <pc:docMk/>
            <pc:sldMasterMk cId="1736500707" sldId="2147483946"/>
            <pc:sldLayoutMk cId="0" sldId="2147483959"/>
          </pc:sldLayoutMkLst>
        </pc:sldLayoutChg>
        <pc:sldLayoutChg chg="del">
          <pc:chgData name="Sanders, Lary" userId="328dc091-8076-4660-a8cb-b844ee172cc0" providerId="ADAL" clId="{CDDB86E9-CB95-9842-B108-C09A393BAC38}" dt="2020-04-21T15:27:25.752" v="791" actId="2696"/>
          <pc:sldLayoutMkLst>
            <pc:docMk/>
            <pc:sldMasterMk cId="1736500707" sldId="2147483946"/>
            <pc:sldLayoutMk cId="0" sldId="2147483960"/>
          </pc:sldLayoutMkLst>
        </pc:sldLayoutChg>
        <pc:sldLayoutChg chg="del">
          <pc:chgData name="Sanders, Lary" userId="328dc091-8076-4660-a8cb-b844ee172cc0" providerId="ADAL" clId="{CDDB86E9-CB95-9842-B108-C09A393BAC38}" dt="2020-04-21T15:27:25.753" v="792" actId="2696"/>
          <pc:sldLayoutMkLst>
            <pc:docMk/>
            <pc:sldMasterMk cId="1736500707" sldId="2147483946"/>
            <pc:sldLayoutMk cId="0" sldId="2147483961"/>
          </pc:sldLayoutMkLst>
        </pc:sldLayoutChg>
        <pc:sldLayoutChg chg="del">
          <pc:chgData name="Sanders, Lary" userId="328dc091-8076-4660-a8cb-b844ee172cc0" providerId="ADAL" clId="{CDDB86E9-CB95-9842-B108-C09A393BAC38}" dt="2020-04-21T15:27:25.754" v="793" actId="2696"/>
          <pc:sldLayoutMkLst>
            <pc:docMk/>
            <pc:sldMasterMk cId="1736500707" sldId="2147483946"/>
            <pc:sldLayoutMk cId="0" sldId="2147483962"/>
          </pc:sldLayoutMkLst>
        </pc:sldLayoutChg>
        <pc:sldLayoutChg chg="del">
          <pc:chgData name="Sanders, Lary" userId="328dc091-8076-4660-a8cb-b844ee172cc0" providerId="ADAL" clId="{CDDB86E9-CB95-9842-B108-C09A393BAC38}" dt="2020-04-21T15:27:25.755" v="794" actId="2696"/>
          <pc:sldLayoutMkLst>
            <pc:docMk/>
            <pc:sldMasterMk cId="1736500707" sldId="2147483946"/>
            <pc:sldLayoutMk cId="0" sldId="2147483963"/>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6BA-4376-9E7A-4F6D2C371337}"/>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6BA-4376-9E7A-4F6D2C371337}"/>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6BA-4376-9E7A-4F6D2C371337}"/>
            </c:ext>
          </c:extLst>
        </c:ser>
        <c:dLbls>
          <c:showLegendKey val="0"/>
          <c:showVal val="0"/>
          <c:showCatName val="0"/>
          <c:showSerName val="0"/>
          <c:showPercent val="0"/>
          <c:showBubbleSize val="0"/>
        </c:dLbls>
        <c:gapWidth val="150"/>
        <c:shape val="box"/>
        <c:axId val="261361824"/>
        <c:axId val="261365952"/>
        <c:axId val="261369968"/>
      </c:bar3DChart>
      <c:catAx>
        <c:axId val="261361824"/>
        <c:scaling>
          <c:orientation val="minMax"/>
        </c:scaling>
        <c:delete val="0"/>
        <c:axPos val="b"/>
        <c:numFmt formatCode="General" sourceLinked="1"/>
        <c:majorTickMark val="out"/>
        <c:minorTickMark val="none"/>
        <c:tickLblPos val="nextTo"/>
        <c:crossAx val="261365952"/>
        <c:crosses val="autoZero"/>
        <c:auto val="1"/>
        <c:lblAlgn val="ctr"/>
        <c:lblOffset val="100"/>
        <c:noMultiLvlLbl val="0"/>
      </c:catAx>
      <c:valAx>
        <c:axId val="261365952"/>
        <c:scaling>
          <c:orientation val="minMax"/>
        </c:scaling>
        <c:delete val="0"/>
        <c:axPos val="l"/>
        <c:majorGridlines/>
        <c:numFmt formatCode="General" sourceLinked="1"/>
        <c:majorTickMark val="out"/>
        <c:minorTickMark val="none"/>
        <c:tickLblPos val="nextTo"/>
        <c:crossAx val="261361824"/>
        <c:crosses val="autoZero"/>
        <c:crossBetween val="between"/>
      </c:valAx>
      <c:serAx>
        <c:axId val="261369968"/>
        <c:scaling>
          <c:orientation val="minMax"/>
        </c:scaling>
        <c:delete val="0"/>
        <c:axPos val="b"/>
        <c:majorTickMark val="out"/>
        <c:minorTickMark val="none"/>
        <c:tickLblPos val="nextTo"/>
        <c:crossAx val="261365952"/>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24.wmf"/><Relationship Id="rId7" Type="http://schemas.openxmlformats.org/officeDocument/2006/relationships/image" Target="../media/image36.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5.wmf"/><Relationship Id="rId11" Type="http://schemas.openxmlformats.org/officeDocument/2006/relationships/image" Target="../media/image39.wmf"/><Relationship Id="rId5" Type="http://schemas.openxmlformats.org/officeDocument/2006/relationships/image" Target="../media/image34.wmf"/><Relationship Id="rId10" Type="http://schemas.openxmlformats.org/officeDocument/2006/relationships/image" Target="../media/image38.wmf"/><Relationship Id="rId4" Type="http://schemas.openxmlformats.org/officeDocument/2006/relationships/image" Target="../media/image33.wmf"/><Relationship Id="rId9"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smtClean="0"/>
            </a:lvl1pPr>
          </a:lstStyle>
          <a:p>
            <a:pPr>
              <a:defRPr/>
            </a:pPr>
            <a:fld id="{224E5E46-9DA5-4C3F-A151-DF66C95BF23C}" type="datetimeFigureOut">
              <a:rPr lang="en-US"/>
              <a:pPr>
                <a:defRPr/>
              </a:pPr>
              <a:t>4/21/20</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smtClean="0"/>
            </a:lvl1pPr>
          </a:lstStyle>
          <a:p>
            <a:pPr>
              <a:defRPr/>
            </a:pPr>
            <a:fld id="{24E538A4-7FF2-489D-A48A-F1922C783B9C}" type="slidenum">
              <a:rPr lang="en-US"/>
              <a:pPr>
                <a:defRPr/>
              </a:pPr>
              <a:t>‹#›</a:t>
            </a:fld>
            <a:endParaRPr lang="en-US"/>
          </a:p>
        </p:txBody>
      </p:sp>
    </p:spTree>
    <p:extLst>
      <p:ext uri="{BB962C8B-B14F-4D97-AF65-F5344CB8AC3E}">
        <p14:creationId xmlns:p14="http://schemas.microsoft.com/office/powerpoint/2010/main" val="1790050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970938" y="0"/>
            <a:ext cx="3037840" cy="461804"/>
          </a:xfrm>
          <a:prstGeom prst="rect">
            <a:avLst/>
          </a:prstGeom>
          <a:noFill/>
          <a:ln>
            <a:noFill/>
          </a:ln>
          <a:effectLst/>
        </p:spPr>
        <p:txBody>
          <a:bodyPr vert="horz" wrap="square" lIns="92830" tIns="46415" rIns="92830" bIns="46415"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427038" y="692150"/>
            <a:ext cx="6156325" cy="346392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1040" y="4387136"/>
            <a:ext cx="5608320" cy="4156234"/>
          </a:xfrm>
          <a:prstGeom prst="rect">
            <a:avLst/>
          </a:prstGeom>
          <a:noFill/>
          <a:ln>
            <a:noFill/>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970938" y="8772668"/>
            <a:ext cx="3037840" cy="461804"/>
          </a:xfrm>
          <a:prstGeom prst="rect">
            <a:avLst/>
          </a:prstGeom>
          <a:noFill/>
          <a:ln>
            <a:noFill/>
          </a:ln>
          <a:effectLst/>
        </p:spPr>
        <p:txBody>
          <a:bodyPr vert="horz" wrap="square" lIns="92830" tIns="46415" rIns="92830" bIns="46415" numCol="1" anchor="b" anchorCtr="0" compatLnSpc="1">
            <a:prstTxWarp prst="textNoShape">
              <a:avLst/>
            </a:prstTxWarp>
          </a:bodyPr>
          <a:lstStyle>
            <a:lvl1pPr algn="r">
              <a:defRPr sz="1200"/>
            </a:lvl1pPr>
          </a:lstStyle>
          <a:p>
            <a:pPr>
              <a:defRPr/>
            </a:pPr>
            <a:fld id="{CD0E29EA-A76F-4854-BC1E-941D268FE04D}" type="slidenum">
              <a:rPr lang="en-US"/>
              <a:pPr>
                <a:defRPr/>
              </a:pPr>
              <a:t>‹#›</a:t>
            </a:fld>
            <a:endParaRPr lang="en-US"/>
          </a:p>
        </p:txBody>
      </p:sp>
    </p:spTree>
    <p:extLst>
      <p:ext uri="{BB962C8B-B14F-4D97-AF65-F5344CB8AC3E}">
        <p14:creationId xmlns:p14="http://schemas.microsoft.com/office/powerpoint/2010/main" val="181486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1" name="Rectangle 7"/>
          <p:cNvSpPr>
            <a:spLocks noGrp="1" noChangeArrowheads="1"/>
          </p:cNvSpPr>
          <p:nvPr>
            <p:ph type="sldNum" sz="quarter" idx="5"/>
          </p:nvPr>
        </p:nvSpPr>
        <p:spPr>
          <a:noFill/>
          <a:ln>
            <a:miter lim="800000"/>
            <a:headEnd/>
            <a:tailEnd/>
          </a:ln>
        </p:spPr>
        <p:txBody>
          <a:bodyPr/>
          <a:lstStyle/>
          <a:p>
            <a:pPr eaLnBrk="0" hangingPunct="0"/>
            <a:fld id="{D9BBE15C-90D4-4381-BC30-6714CCC2CD3E}" type="slidenum">
              <a:rPr lang="en-US" smtClean="0">
                <a:latin typeface="Helvetica" pitchFamily="34" charset="0"/>
                <a:ea typeface="ＭＳ Ｐゴシック" charset="-128"/>
              </a:rPr>
              <a:pPr eaLnBrk="0" hangingPunct="0"/>
              <a:t>5</a:t>
            </a:fld>
            <a:endParaRPr lang="en-US">
              <a:latin typeface="Helvetica" pitchFamily="34" charset="0"/>
              <a:ea typeface="ＭＳ Ｐゴシック" charset="-128"/>
            </a:endParaRPr>
          </a:p>
        </p:txBody>
      </p:sp>
      <p:sp>
        <p:nvSpPr>
          <p:cNvPr id="993282" name="Rectangle 2"/>
          <p:cNvSpPr>
            <a:spLocks noGrp="1" noRot="1" noChangeAspect="1" noChangeArrowheads="1" noTextEdit="1"/>
          </p:cNvSpPr>
          <p:nvPr>
            <p:ph type="sldImg"/>
          </p:nvPr>
        </p:nvSpPr>
        <p:spPr>
          <a:xfrm>
            <a:off x="427038" y="692150"/>
            <a:ext cx="6156325" cy="3463925"/>
          </a:xfrm>
          <a:ln/>
        </p:spPr>
      </p:sp>
      <p:sp>
        <p:nvSpPr>
          <p:cNvPr id="9932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00763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89" name="Rectangle 7"/>
          <p:cNvSpPr>
            <a:spLocks noGrp="1" noChangeArrowheads="1"/>
          </p:cNvSpPr>
          <p:nvPr>
            <p:ph type="sldNum" sz="quarter" idx="5"/>
          </p:nvPr>
        </p:nvSpPr>
        <p:spPr>
          <a:noFill/>
          <a:ln>
            <a:miter lim="800000"/>
            <a:headEnd/>
            <a:tailEnd/>
          </a:ln>
        </p:spPr>
        <p:txBody>
          <a:bodyPr/>
          <a:lstStyle/>
          <a:p>
            <a:pPr eaLnBrk="0" hangingPunct="0"/>
            <a:fld id="{4D5E1153-2E19-463E-B2B5-F7A73590FC09}" type="slidenum">
              <a:rPr lang="en-US" smtClean="0">
                <a:latin typeface="Helvetica" pitchFamily="34" charset="0"/>
                <a:ea typeface="ＭＳ Ｐゴシック" charset="-128"/>
              </a:rPr>
              <a:pPr eaLnBrk="0" hangingPunct="0"/>
              <a:t>21</a:t>
            </a:fld>
            <a:endParaRPr lang="en-US">
              <a:latin typeface="Helvetica" pitchFamily="34" charset="0"/>
              <a:ea typeface="ＭＳ Ｐゴシック" charset="-128"/>
            </a:endParaRPr>
          </a:p>
        </p:txBody>
      </p:sp>
      <p:sp>
        <p:nvSpPr>
          <p:cNvPr id="1087490" name="Rectangle 2"/>
          <p:cNvSpPr>
            <a:spLocks noGrp="1" noRot="1" noChangeAspect="1" noChangeArrowheads="1" noTextEdit="1"/>
          </p:cNvSpPr>
          <p:nvPr>
            <p:ph type="sldImg"/>
          </p:nvPr>
        </p:nvSpPr>
        <p:spPr>
          <a:xfrm>
            <a:off x="427038" y="692150"/>
            <a:ext cx="6156325" cy="3463925"/>
          </a:xfrm>
          <a:ln/>
        </p:spPr>
      </p:sp>
      <p:sp>
        <p:nvSpPr>
          <p:cNvPr id="108749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08438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7" name="Rectangle 7"/>
          <p:cNvSpPr>
            <a:spLocks noGrp="1" noChangeArrowheads="1"/>
          </p:cNvSpPr>
          <p:nvPr>
            <p:ph type="sldNum" sz="quarter" idx="5"/>
          </p:nvPr>
        </p:nvSpPr>
        <p:spPr>
          <a:noFill/>
          <a:ln>
            <a:miter lim="800000"/>
            <a:headEnd/>
            <a:tailEnd/>
          </a:ln>
        </p:spPr>
        <p:txBody>
          <a:bodyPr/>
          <a:lstStyle/>
          <a:p>
            <a:pPr eaLnBrk="0" hangingPunct="0"/>
            <a:fld id="{8EF5DB18-B88D-4929-8A19-E66104D2C7B5}" type="slidenum">
              <a:rPr lang="en-US" smtClean="0">
                <a:latin typeface="Helvetica" pitchFamily="34" charset="0"/>
                <a:ea typeface="ＭＳ Ｐゴシック" charset="-128"/>
              </a:rPr>
              <a:pPr eaLnBrk="0" hangingPunct="0"/>
              <a:t>22</a:t>
            </a:fld>
            <a:endParaRPr lang="en-US">
              <a:latin typeface="Helvetica" pitchFamily="34" charset="0"/>
              <a:ea typeface="ＭＳ Ｐゴシック" charset="-128"/>
            </a:endParaRPr>
          </a:p>
        </p:txBody>
      </p:sp>
      <p:sp>
        <p:nvSpPr>
          <p:cNvPr id="1089538" name="Rectangle 2"/>
          <p:cNvSpPr>
            <a:spLocks noGrp="1" noRot="1" noChangeAspect="1" noChangeArrowheads="1" noTextEdit="1"/>
          </p:cNvSpPr>
          <p:nvPr>
            <p:ph type="sldImg"/>
          </p:nvPr>
        </p:nvSpPr>
        <p:spPr>
          <a:xfrm>
            <a:off x="427038" y="692150"/>
            <a:ext cx="6156325" cy="3463925"/>
          </a:xfrm>
          <a:ln/>
        </p:spPr>
      </p:sp>
      <p:sp>
        <p:nvSpPr>
          <p:cNvPr id="108953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43077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most people the principal source of radiation is radon gas in indoor air and well water. The radon gas (all isotopes are radioactive) can enter a building through cracks and pores in its foundation. If you breathe radon-contaminated air and then exhale before it decays, no harm is done. If radon-222 decays in the lungs, it emits an a particle that can cause lung damage. Concentrations of radon depend upon geology and on how gas-tight building foundations are. The air in many buildings is 1 </a:t>
            </a:r>
            <a:r>
              <a:rPr lang="en-US" sz="1200" kern="1200" dirty="0" err="1">
                <a:solidFill>
                  <a:schemeClr val="tx1"/>
                </a:solidFill>
                <a:effectLst/>
                <a:latin typeface="+mn-lt"/>
                <a:ea typeface="+mn-ea"/>
                <a:cs typeface="+mn-cs"/>
              </a:rPr>
              <a:t>pCi</a:t>
            </a:r>
            <a:r>
              <a:rPr lang="en-US" sz="1200" kern="1200" dirty="0">
                <a:solidFill>
                  <a:schemeClr val="tx1"/>
                </a:solidFill>
                <a:effectLst/>
                <a:latin typeface="+mn-lt"/>
                <a:ea typeface="+mn-ea"/>
                <a:cs typeface="+mn-cs"/>
              </a:rPr>
              <a:t> per liter of air; the Environmental Protection Agency has established 4 </a:t>
            </a:r>
            <a:r>
              <a:rPr lang="en-US" sz="1200" kern="1200" dirty="0" err="1">
                <a:solidFill>
                  <a:schemeClr val="tx1"/>
                </a:solidFill>
                <a:effectLst/>
                <a:latin typeface="+mn-lt"/>
                <a:ea typeface="+mn-ea"/>
                <a:cs typeface="+mn-cs"/>
              </a:rPr>
              <a:t>pCi</a:t>
            </a:r>
            <a:r>
              <a:rPr lang="en-US" sz="1200" kern="1200" dirty="0">
                <a:solidFill>
                  <a:schemeClr val="tx1"/>
                </a:solidFill>
                <a:effectLst/>
                <a:latin typeface="+mn-lt"/>
                <a:ea typeface="+mn-ea"/>
                <a:cs typeface="+mn-cs"/>
              </a:rPr>
              <a:t>/L as an “action level.” </a:t>
            </a:r>
          </a:p>
          <a:p>
            <a:r>
              <a:rPr lang="en-US" dirty="0"/>
              <a:t>Figure 21.23 and Figure 21.24</a:t>
            </a:r>
          </a:p>
        </p:txBody>
      </p:sp>
      <p:sp>
        <p:nvSpPr>
          <p:cNvPr id="4" name="Slide Number Placeholder 3"/>
          <p:cNvSpPr>
            <a:spLocks noGrp="1"/>
          </p:cNvSpPr>
          <p:nvPr>
            <p:ph type="sldNum" sz="quarter" idx="10"/>
          </p:nvPr>
        </p:nvSpPr>
        <p:spPr/>
        <p:txBody>
          <a:bodyPr/>
          <a:lstStyle/>
          <a:p>
            <a:fld id="{43C36DF0-84F7-4243-9EF9-2FB55B127BD8}" type="slidenum">
              <a:rPr lang="en-US" smtClean="0"/>
              <a:t>23</a:t>
            </a:fld>
            <a:endParaRPr lang="en-US" dirty="0"/>
          </a:p>
        </p:txBody>
      </p:sp>
    </p:spTree>
    <p:extLst>
      <p:ext uri="{BB962C8B-B14F-4D97-AF65-F5344CB8AC3E}">
        <p14:creationId xmlns:p14="http://schemas.microsoft.com/office/powerpoint/2010/main" val="131677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Among the most massive radioactive isotopes the one radioactive decay process often leads to another and another in what is referred to as a radioactive decay series. We can see such a series for the α decay of uranium-238 to lead-206 (stable isotope) in Figure 21.2.</a:t>
            </a:r>
          </a:p>
          <a:p>
            <a:r>
              <a:rPr lang="en-US" dirty="0"/>
              <a:t>Figure</a:t>
            </a:r>
            <a:r>
              <a:rPr lang="en-US" baseline="0" dirty="0"/>
              <a:t> 21.2</a:t>
            </a:r>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24</a:t>
            </a:fld>
            <a:endParaRPr lang="en-US" dirty="0"/>
          </a:p>
        </p:txBody>
      </p:sp>
    </p:spTree>
    <p:extLst>
      <p:ext uri="{BB962C8B-B14F-4D97-AF65-F5344CB8AC3E}">
        <p14:creationId xmlns:p14="http://schemas.microsoft.com/office/powerpoint/2010/main" val="104962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1" name="Rectangle 7"/>
          <p:cNvSpPr>
            <a:spLocks noGrp="1" noChangeArrowheads="1"/>
          </p:cNvSpPr>
          <p:nvPr>
            <p:ph type="sldNum" sz="quarter" idx="5"/>
          </p:nvPr>
        </p:nvSpPr>
        <p:spPr>
          <a:noFill/>
          <a:ln>
            <a:miter lim="800000"/>
            <a:headEnd/>
            <a:tailEnd/>
          </a:ln>
        </p:spPr>
        <p:txBody>
          <a:bodyPr/>
          <a:lstStyle/>
          <a:p>
            <a:pPr eaLnBrk="0" hangingPunct="0"/>
            <a:fld id="{278150F2-5EE2-4ECF-A39F-BD088AACF324}" type="slidenum">
              <a:rPr lang="en-US" smtClean="0">
                <a:latin typeface="Helvetica" pitchFamily="34" charset="0"/>
                <a:ea typeface="ＭＳ Ｐゴシック" charset="-128"/>
              </a:rPr>
              <a:pPr eaLnBrk="0" hangingPunct="0"/>
              <a:t>25</a:t>
            </a:fld>
            <a:endParaRPr lang="en-US">
              <a:latin typeface="Helvetica" pitchFamily="34" charset="0"/>
              <a:ea typeface="ＭＳ Ｐゴシック" charset="-128"/>
            </a:endParaRPr>
          </a:p>
        </p:txBody>
      </p:sp>
      <p:sp>
        <p:nvSpPr>
          <p:cNvPr id="1095682" name="Rectangle 2"/>
          <p:cNvSpPr>
            <a:spLocks noGrp="1" noRot="1" noChangeAspect="1" noChangeArrowheads="1" noTextEdit="1"/>
          </p:cNvSpPr>
          <p:nvPr>
            <p:ph type="sldImg"/>
          </p:nvPr>
        </p:nvSpPr>
        <p:spPr>
          <a:xfrm>
            <a:off x="427038" y="692150"/>
            <a:ext cx="6156325" cy="3463925"/>
          </a:xfrm>
          <a:ln/>
        </p:spPr>
      </p:sp>
      <p:sp>
        <p:nvSpPr>
          <p:cNvPr id="10956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608112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29" name="Rectangle 7"/>
          <p:cNvSpPr>
            <a:spLocks noGrp="1" noChangeArrowheads="1"/>
          </p:cNvSpPr>
          <p:nvPr>
            <p:ph type="sldNum" sz="quarter" idx="5"/>
          </p:nvPr>
        </p:nvSpPr>
        <p:spPr>
          <a:noFill/>
          <a:ln>
            <a:miter lim="800000"/>
            <a:headEnd/>
            <a:tailEnd/>
          </a:ln>
        </p:spPr>
        <p:txBody>
          <a:bodyPr/>
          <a:lstStyle/>
          <a:p>
            <a:pPr eaLnBrk="0" hangingPunct="0"/>
            <a:fld id="{554143BA-06FC-4D07-95A1-BB294869D51E}" type="slidenum">
              <a:rPr lang="en-US" smtClean="0">
                <a:latin typeface="Helvetica" pitchFamily="34" charset="0"/>
                <a:ea typeface="ＭＳ Ｐゴシック" charset="-128"/>
              </a:rPr>
              <a:pPr eaLnBrk="0" hangingPunct="0"/>
              <a:t>26</a:t>
            </a:fld>
            <a:endParaRPr lang="en-US">
              <a:latin typeface="Helvetica" pitchFamily="34" charset="0"/>
              <a:ea typeface="ＭＳ Ｐゴシック" charset="-128"/>
            </a:endParaRPr>
          </a:p>
        </p:txBody>
      </p:sp>
      <p:sp>
        <p:nvSpPr>
          <p:cNvPr id="1097730" name="Rectangle 2"/>
          <p:cNvSpPr>
            <a:spLocks noGrp="1" noRot="1" noChangeAspect="1" noChangeArrowheads="1" noTextEdit="1"/>
          </p:cNvSpPr>
          <p:nvPr>
            <p:ph type="sldImg"/>
          </p:nvPr>
        </p:nvSpPr>
        <p:spPr>
          <a:xfrm>
            <a:off x="427038" y="692150"/>
            <a:ext cx="6156325" cy="3463925"/>
          </a:xfrm>
          <a:ln/>
        </p:spPr>
      </p:sp>
      <p:sp>
        <p:nvSpPr>
          <p:cNvPr id="109773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14855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a:t>
            </a:r>
            <a:r>
              <a:rPr lang="en-US" baseline="0"/>
              <a:t> bank 122.</a:t>
            </a:r>
            <a:endParaRPr lang="en-US" dirty="0"/>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27</a:t>
            </a:fld>
            <a:endParaRPr lang="en-US"/>
          </a:p>
        </p:txBody>
      </p:sp>
    </p:spTree>
    <p:extLst>
      <p:ext uri="{BB962C8B-B14F-4D97-AF65-F5344CB8AC3E}">
        <p14:creationId xmlns:p14="http://schemas.microsoft.com/office/powerpoint/2010/main" val="1968993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Positron emission tomography (PET) is a powerful tool for diagnosing organ and cell function. PET uses short-lived, neutron-poor, positron-emitting radionuclides such as carbon-11, oxygen-15, and fluorine-18. A patient might be administered a dose of glucose with some of sugar molecules containing atoms of </a:t>
            </a:r>
            <a:r>
              <a:rPr lang="en-US" sz="1200" kern="1200" baseline="30000" dirty="0">
                <a:solidFill>
                  <a:schemeClr val="tx1"/>
                </a:solidFill>
                <a:effectLst/>
                <a:latin typeface="+mn-lt"/>
                <a:ea typeface="+mn-ea"/>
                <a:cs typeface="+mn-cs"/>
              </a:rPr>
              <a:t>11</a:t>
            </a:r>
            <a:r>
              <a:rPr lang="en-US" sz="1200" kern="1200" dirty="0">
                <a:solidFill>
                  <a:schemeClr val="tx1"/>
                </a:solidFill>
                <a:effectLst/>
                <a:latin typeface="+mn-lt"/>
                <a:ea typeface="+mn-ea"/>
                <a:cs typeface="+mn-cs"/>
              </a:rPr>
              <a:t>C, </a:t>
            </a:r>
            <a:r>
              <a:rPr lang="en-US" sz="1200" kern="1200" baseline="30000" dirty="0">
                <a:solidFill>
                  <a:schemeClr val="tx1"/>
                </a:solidFill>
                <a:effectLst/>
                <a:latin typeface="+mn-lt"/>
                <a:ea typeface="+mn-ea"/>
                <a:cs typeface="+mn-cs"/>
              </a:rPr>
              <a:t>15</a:t>
            </a:r>
            <a:r>
              <a:rPr lang="en-US" sz="1200" kern="1200" dirty="0">
                <a:solidFill>
                  <a:schemeClr val="tx1"/>
                </a:solidFill>
                <a:effectLst/>
                <a:latin typeface="+mn-lt"/>
                <a:ea typeface="+mn-ea"/>
                <a:cs typeface="+mn-cs"/>
              </a:rPr>
              <a:t>O, or </a:t>
            </a:r>
            <a:r>
              <a:rPr lang="en-US" sz="1200" kern="1200" baseline="30000" dirty="0">
                <a:solidFill>
                  <a:schemeClr val="tx1"/>
                </a:solidFill>
                <a:effectLst/>
                <a:latin typeface="+mn-lt"/>
                <a:ea typeface="+mn-ea"/>
                <a:cs typeface="+mn-cs"/>
              </a:rPr>
              <a:t>18</a:t>
            </a:r>
            <a:r>
              <a:rPr lang="en-US" sz="1200" kern="1200" dirty="0">
                <a:solidFill>
                  <a:schemeClr val="tx1"/>
                </a:solidFill>
                <a:effectLst/>
                <a:latin typeface="+mn-lt"/>
                <a:ea typeface="+mn-ea"/>
                <a:cs typeface="+mn-cs"/>
              </a:rPr>
              <a:t>F. The rate at which the glucose is metabolized is monitored by detecting the g rays produced by positron-electron annihilations. Unusual patterns in PET images of brains can detect damage from health events and disease.</a:t>
            </a:r>
          </a:p>
          <a:p>
            <a:r>
              <a:rPr lang="en-US" dirty="0"/>
              <a:t>Table 21.8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C36DF0-84F7-4243-9EF9-2FB55B127B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8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7" name="Rectangle 7"/>
          <p:cNvSpPr>
            <a:spLocks noGrp="1" noChangeArrowheads="1"/>
          </p:cNvSpPr>
          <p:nvPr>
            <p:ph type="sldNum" sz="quarter" idx="5"/>
          </p:nvPr>
        </p:nvSpPr>
        <p:spPr>
          <a:noFill/>
          <a:ln>
            <a:miter lim="800000"/>
            <a:headEnd/>
            <a:tailEnd/>
          </a:ln>
        </p:spPr>
        <p:txBody>
          <a:bodyPr/>
          <a:lstStyle/>
          <a:p>
            <a:pPr eaLnBrk="0" hangingPunct="0"/>
            <a:fld id="{F83F0C0F-A4CE-425E-B183-67E4EFE5B81E}" type="slidenum">
              <a:rPr lang="en-US" smtClean="0">
                <a:latin typeface="Helvetica" pitchFamily="34" charset="0"/>
                <a:ea typeface="ＭＳ Ｐゴシック" charset="-128"/>
              </a:rPr>
              <a:pPr eaLnBrk="0" hangingPunct="0"/>
              <a:t>29</a:t>
            </a:fld>
            <a:endParaRPr lang="en-US">
              <a:latin typeface="Helvetica" pitchFamily="34" charset="0"/>
              <a:ea typeface="ＭＳ Ｐゴシック" charset="-128"/>
            </a:endParaRPr>
          </a:p>
        </p:txBody>
      </p:sp>
      <p:sp>
        <p:nvSpPr>
          <p:cNvPr id="1099778" name="Rectangle 2"/>
          <p:cNvSpPr>
            <a:spLocks noGrp="1" noRot="1" noChangeAspect="1" noChangeArrowheads="1" noTextEdit="1"/>
          </p:cNvSpPr>
          <p:nvPr>
            <p:ph type="sldImg"/>
          </p:nvPr>
        </p:nvSpPr>
        <p:spPr>
          <a:xfrm>
            <a:off x="427038" y="692150"/>
            <a:ext cx="6156325" cy="3463925"/>
          </a:xfrm>
          <a:ln/>
        </p:spPr>
      </p:sp>
      <p:sp>
        <p:nvSpPr>
          <p:cNvPr id="109977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15385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Radionuclides are used in both the detection and treatment of diseases and are the key agents in the respective medical fields of </a:t>
            </a:r>
            <a:r>
              <a:rPr lang="en-US" sz="1200" i="1" kern="1200" dirty="0">
                <a:solidFill>
                  <a:schemeClr val="tx1"/>
                </a:solidFill>
                <a:effectLst/>
                <a:latin typeface="+mn-lt"/>
                <a:ea typeface="+mn-ea"/>
                <a:cs typeface="+mn-cs"/>
              </a:rPr>
              <a:t>diagnostic radiology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therapeutic radiology</a:t>
            </a:r>
            <a:r>
              <a:rPr lang="en-US" sz="1200" kern="1200" dirty="0">
                <a:solidFill>
                  <a:schemeClr val="tx1"/>
                </a:solidFill>
                <a:effectLst/>
                <a:latin typeface="+mn-lt"/>
                <a:ea typeface="+mn-ea"/>
                <a:cs typeface="+mn-cs"/>
              </a:rPr>
              <a:t>. In diagnostic radiology, radionuclides are used alongside magnetic resonance imaging (MRI) and other imaging systems that involve only nonionizing radiation. Therapeutic radiology is based almost entirely on the ionizing radiation that comes from nuclear processes. </a:t>
            </a:r>
          </a:p>
          <a:p>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30</a:t>
            </a:fld>
            <a:endParaRPr lang="en-US" dirty="0"/>
          </a:p>
        </p:txBody>
      </p:sp>
    </p:spTree>
    <p:extLst>
      <p:ext uri="{BB962C8B-B14F-4D97-AF65-F5344CB8AC3E}">
        <p14:creationId xmlns:p14="http://schemas.microsoft.com/office/powerpoint/2010/main" val="172792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1" name="Rectangle 7"/>
          <p:cNvSpPr>
            <a:spLocks noGrp="1" noChangeArrowheads="1"/>
          </p:cNvSpPr>
          <p:nvPr>
            <p:ph type="sldNum" sz="quarter" idx="5"/>
          </p:nvPr>
        </p:nvSpPr>
        <p:spPr>
          <a:noFill/>
          <a:ln>
            <a:miter lim="800000"/>
            <a:headEnd/>
            <a:tailEnd/>
          </a:ln>
        </p:spPr>
        <p:txBody>
          <a:bodyPr/>
          <a:lstStyle/>
          <a:p>
            <a:pPr eaLnBrk="0" hangingPunct="0"/>
            <a:fld id="{325AA13C-A9A2-476E-BDB1-6894A883F4CC}" type="slidenum">
              <a:rPr lang="en-US" smtClean="0">
                <a:latin typeface="Helvetica" pitchFamily="34" charset="0"/>
                <a:ea typeface="ＭＳ Ｐゴシック" charset="-128"/>
              </a:rPr>
              <a:pPr eaLnBrk="0" hangingPunct="0"/>
              <a:t>8</a:t>
            </a:fld>
            <a:endParaRPr lang="en-US">
              <a:latin typeface="Helvetica" pitchFamily="34" charset="0"/>
              <a:ea typeface="ＭＳ Ｐゴシック" charset="-128"/>
            </a:endParaRPr>
          </a:p>
        </p:txBody>
      </p:sp>
      <p:sp>
        <p:nvSpPr>
          <p:cNvPr id="1049602" name="Rectangle 2"/>
          <p:cNvSpPr>
            <a:spLocks noGrp="1" noRot="1" noChangeAspect="1" noChangeArrowheads="1" noTextEdit="1"/>
          </p:cNvSpPr>
          <p:nvPr>
            <p:ph type="sldImg"/>
          </p:nvPr>
        </p:nvSpPr>
        <p:spPr>
          <a:xfrm>
            <a:off x="427038" y="692150"/>
            <a:ext cx="6156325" cy="3463925"/>
          </a:xfrm>
          <a:ln/>
        </p:spPr>
      </p:sp>
      <p:sp>
        <p:nvSpPr>
          <p:cNvPr id="104960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66229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Because ionizing radiation causes the most damage to cells that grow and divide rapidly, it is a powerful tool in the fight against cancer. In the early days of radiochemistry, radium was prescribed in cancer treatment and for ailments that included skin lesions, lethargy, and arthritis. Modern radiation therapy consists of exposing cancerous tissue to g radiation. Often the radiation source is external to the patient but sometimes it is enclosed in a platinum capsule and surgically implanted in cancerous tumor. </a:t>
            </a:r>
          </a:p>
          <a:p>
            <a:pPr lvl="0"/>
            <a:r>
              <a:rPr lang="en-US" sz="1200" kern="1200" dirty="0">
                <a:solidFill>
                  <a:schemeClr val="tx1"/>
                </a:solidFill>
                <a:effectLst/>
                <a:latin typeface="+mn-lt"/>
                <a:ea typeface="+mn-ea"/>
                <a:cs typeface="+mn-cs"/>
              </a:rPr>
              <a:t>A nuclide’s chemical properties can be exploited to direct it to a tumor site. Most iodine in the body is concentrated in the thyroid gland so an effective therapy against thyroid cancer starts with ingestion of potassium iodide containing iodine-123. </a:t>
            </a:r>
          </a:p>
          <a:p>
            <a:pPr lvl="0"/>
            <a:r>
              <a:rPr lang="en-US" sz="1200" kern="1200" dirty="0">
                <a:solidFill>
                  <a:schemeClr val="tx1"/>
                </a:solidFill>
                <a:effectLst/>
                <a:latin typeface="+mn-lt"/>
                <a:ea typeface="+mn-ea"/>
                <a:cs typeface="+mn-cs"/>
              </a:rPr>
              <a:t>Surgically inaccessible tumors can be treated with g rays from sources outside the body. Unfortunately, g radiation destroys both cancer cells and healthy cells. Unfortunately patients receiving radiation treatment suffer symptoms of radiation sickness.</a:t>
            </a:r>
          </a:p>
          <a:p>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31</a:t>
            </a:fld>
            <a:endParaRPr lang="en-US" dirty="0"/>
          </a:p>
        </p:txBody>
      </p:sp>
    </p:spTree>
    <p:extLst>
      <p:ext uri="{BB962C8B-B14F-4D97-AF65-F5344CB8AC3E}">
        <p14:creationId xmlns:p14="http://schemas.microsoft.com/office/powerpoint/2010/main" val="3709311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32</a:t>
            </a:fld>
            <a:endParaRPr lang="en-US" dirty="0"/>
          </a:p>
        </p:txBody>
      </p:sp>
    </p:spTree>
    <p:extLst>
      <p:ext uri="{BB962C8B-B14F-4D97-AF65-F5344CB8AC3E}">
        <p14:creationId xmlns:p14="http://schemas.microsoft.com/office/powerpoint/2010/main" val="322320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transport of radionuclides in the body and their accumulation in certain organs provide ways to assess organ function. A tiny quantity of a radioactive isotope is used, together with a much larger amount of a stable isotope of the same element. The radioactive isotope is a tracer and the stable isotope is the carrier. The circulatory system can be imaged by injecting into the blood a solution of sodium chloride containing a trace amount of </a:t>
            </a:r>
            <a:r>
              <a:rPr lang="en-US" sz="1200" kern="1200" baseline="300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NaCl. Circulation is monitored by measuring the g rays emitted by the </a:t>
            </a:r>
            <a:r>
              <a:rPr lang="en-US" sz="1200" kern="1200" baseline="300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Na. </a:t>
            </a:r>
          </a:p>
          <a:p>
            <a:pPr lvl="0"/>
            <a:r>
              <a:rPr lang="en-US" sz="1200" kern="1200" dirty="0">
                <a:solidFill>
                  <a:schemeClr val="tx1"/>
                </a:solidFill>
                <a:effectLst/>
                <a:latin typeface="+mn-lt"/>
                <a:ea typeface="+mn-ea"/>
                <a:cs typeface="+mn-cs"/>
              </a:rPr>
              <a:t>The ideal isotope for medical imaging is one that has a half-life about equal to the length of time required to perform the imaging measurements. It should emit moderate-energy g rays but no a or b that might cause tissue damage. </a:t>
            </a:r>
          </a:p>
          <a:p>
            <a:endParaRPr lang="en-US" dirty="0"/>
          </a:p>
        </p:txBody>
      </p:sp>
      <p:sp>
        <p:nvSpPr>
          <p:cNvPr id="4" name="Slide Number Placeholder 3"/>
          <p:cNvSpPr>
            <a:spLocks noGrp="1"/>
          </p:cNvSpPr>
          <p:nvPr>
            <p:ph type="sldNum" sz="quarter" idx="10"/>
          </p:nvPr>
        </p:nvSpPr>
        <p:spPr/>
        <p:txBody>
          <a:bodyPr/>
          <a:lstStyle/>
          <a:p>
            <a:fld id="{43C36DF0-84F7-4243-9EF9-2FB55B127BD8}" type="slidenum">
              <a:rPr lang="en-US" smtClean="0"/>
              <a:t>33</a:t>
            </a:fld>
            <a:endParaRPr lang="en-US" dirty="0"/>
          </a:p>
        </p:txBody>
      </p:sp>
    </p:spTree>
    <p:extLst>
      <p:ext uri="{BB962C8B-B14F-4D97-AF65-F5344CB8AC3E}">
        <p14:creationId xmlns:p14="http://schemas.microsoft.com/office/powerpoint/2010/main" val="2234690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Positron emission tomography (PET) is a powerful tool for diagnosing organ and cell function. PET uses short-lived, neutron-poor, positron-emitting radionuclides such as carbon-11, oxygen-15, and fluorine-18. A patient might be administered a dose of glucose with some of sugar molecules containing atoms of </a:t>
            </a:r>
            <a:r>
              <a:rPr lang="en-US" sz="1200" kern="1200" baseline="30000" dirty="0">
                <a:solidFill>
                  <a:schemeClr val="tx1"/>
                </a:solidFill>
                <a:effectLst/>
                <a:latin typeface="+mn-lt"/>
                <a:ea typeface="+mn-ea"/>
                <a:cs typeface="+mn-cs"/>
              </a:rPr>
              <a:t>11</a:t>
            </a:r>
            <a:r>
              <a:rPr lang="en-US" sz="1200" kern="1200" dirty="0">
                <a:solidFill>
                  <a:schemeClr val="tx1"/>
                </a:solidFill>
                <a:effectLst/>
                <a:latin typeface="+mn-lt"/>
                <a:ea typeface="+mn-ea"/>
                <a:cs typeface="+mn-cs"/>
              </a:rPr>
              <a:t>C, </a:t>
            </a:r>
            <a:r>
              <a:rPr lang="en-US" sz="1200" kern="1200" baseline="30000" dirty="0">
                <a:solidFill>
                  <a:schemeClr val="tx1"/>
                </a:solidFill>
                <a:effectLst/>
                <a:latin typeface="+mn-lt"/>
                <a:ea typeface="+mn-ea"/>
                <a:cs typeface="+mn-cs"/>
              </a:rPr>
              <a:t>15</a:t>
            </a:r>
            <a:r>
              <a:rPr lang="en-US" sz="1200" kern="1200" dirty="0">
                <a:solidFill>
                  <a:schemeClr val="tx1"/>
                </a:solidFill>
                <a:effectLst/>
                <a:latin typeface="+mn-lt"/>
                <a:ea typeface="+mn-ea"/>
                <a:cs typeface="+mn-cs"/>
              </a:rPr>
              <a:t>O, or </a:t>
            </a:r>
            <a:r>
              <a:rPr lang="en-US" sz="1200" kern="1200" baseline="30000" dirty="0">
                <a:solidFill>
                  <a:schemeClr val="tx1"/>
                </a:solidFill>
                <a:effectLst/>
                <a:latin typeface="+mn-lt"/>
                <a:ea typeface="+mn-ea"/>
                <a:cs typeface="+mn-cs"/>
              </a:rPr>
              <a:t>18</a:t>
            </a:r>
            <a:r>
              <a:rPr lang="en-US" sz="1200" kern="1200" dirty="0">
                <a:solidFill>
                  <a:schemeClr val="tx1"/>
                </a:solidFill>
                <a:effectLst/>
                <a:latin typeface="+mn-lt"/>
                <a:ea typeface="+mn-ea"/>
                <a:cs typeface="+mn-cs"/>
              </a:rPr>
              <a:t>F. The rate at which the glucose is metabolized is monitored by detecting the g rays produced by positron-electron annihilations. Unusual patterns in PET images of brains can detect damage from health events and disease.</a:t>
            </a:r>
          </a:p>
          <a:p>
            <a:r>
              <a:rPr lang="en-US" dirty="0"/>
              <a:t>Table 21.8</a:t>
            </a:r>
          </a:p>
        </p:txBody>
      </p:sp>
      <p:sp>
        <p:nvSpPr>
          <p:cNvPr id="4" name="Slide Number Placeholder 3"/>
          <p:cNvSpPr>
            <a:spLocks noGrp="1"/>
          </p:cNvSpPr>
          <p:nvPr>
            <p:ph type="sldNum" sz="quarter" idx="10"/>
          </p:nvPr>
        </p:nvSpPr>
        <p:spPr/>
        <p:txBody>
          <a:bodyPr/>
          <a:lstStyle/>
          <a:p>
            <a:fld id="{43C36DF0-84F7-4243-9EF9-2FB55B127BD8}" type="slidenum">
              <a:rPr lang="en-US" smtClean="0"/>
              <a:t>34</a:t>
            </a:fld>
            <a:endParaRPr lang="en-US" dirty="0"/>
          </a:p>
        </p:txBody>
      </p:sp>
    </p:spTree>
    <p:extLst>
      <p:ext uri="{BB962C8B-B14F-4D97-AF65-F5344CB8AC3E}">
        <p14:creationId xmlns:p14="http://schemas.microsoft.com/office/powerpoint/2010/main" val="52145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1" name="Rectangle 7"/>
          <p:cNvSpPr>
            <a:spLocks noGrp="1" noChangeArrowheads="1"/>
          </p:cNvSpPr>
          <p:nvPr>
            <p:ph type="sldNum" sz="quarter" idx="5"/>
          </p:nvPr>
        </p:nvSpPr>
        <p:spPr>
          <a:noFill/>
          <a:ln>
            <a:miter lim="800000"/>
            <a:headEnd/>
            <a:tailEnd/>
          </a:ln>
        </p:spPr>
        <p:txBody>
          <a:bodyPr/>
          <a:lstStyle/>
          <a:p>
            <a:pPr eaLnBrk="0" hangingPunct="0"/>
            <a:fld id="{1885C375-4543-460F-BED4-9075CF4FB93C}" type="slidenum">
              <a:rPr lang="en-US" smtClean="0">
                <a:latin typeface="Helvetica" pitchFamily="34" charset="0"/>
                <a:ea typeface="ＭＳ Ｐゴシック" charset="-128"/>
              </a:rPr>
              <a:pPr eaLnBrk="0" hangingPunct="0"/>
              <a:t>11</a:t>
            </a:fld>
            <a:endParaRPr lang="en-US">
              <a:latin typeface="Helvetica" pitchFamily="34" charset="0"/>
              <a:ea typeface="ＭＳ Ｐゴシック" charset="-128"/>
            </a:endParaRPr>
          </a:p>
        </p:txBody>
      </p:sp>
      <p:sp>
        <p:nvSpPr>
          <p:cNvPr id="1054722" name="Rectangle 2"/>
          <p:cNvSpPr>
            <a:spLocks noGrp="1" noRot="1" noChangeAspect="1" noChangeArrowheads="1" noTextEdit="1"/>
          </p:cNvSpPr>
          <p:nvPr>
            <p:ph type="sldImg"/>
          </p:nvPr>
        </p:nvSpPr>
        <p:spPr>
          <a:xfrm>
            <a:off x="427038" y="692150"/>
            <a:ext cx="6156325" cy="3463925"/>
          </a:xfrm>
          <a:ln/>
        </p:spPr>
      </p:sp>
      <p:sp>
        <p:nvSpPr>
          <p:cNvPr id="105472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41838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69" name="Rectangle 7"/>
          <p:cNvSpPr>
            <a:spLocks noGrp="1" noChangeArrowheads="1"/>
          </p:cNvSpPr>
          <p:nvPr>
            <p:ph type="sldNum" sz="quarter" idx="5"/>
          </p:nvPr>
        </p:nvSpPr>
        <p:spPr>
          <a:noFill/>
          <a:ln>
            <a:miter lim="800000"/>
            <a:headEnd/>
            <a:tailEnd/>
          </a:ln>
        </p:spPr>
        <p:txBody>
          <a:bodyPr/>
          <a:lstStyle/>
          <a:p>
            <a:pPr eaLnBrk="0" hangingPunct="0"/>
            <a:fld id="{320D1957-5332-4298-9B00-6315C1D7F539}" type="slidenum">
              <a:rPr lang="en-US" smtClean="0">
                <a:latin typeface="Helvetica" pitchFamily="34" charset="0"/>
                <a:ea typeface="ＭＳ Ｐゴシック" charset="-128"/>
              </a:rPr>
              <a:pPr eaLnBrk="0" hangingPunct="0"/>
              <a:t>12</a:t>
            </a:fld>
            <a:endParaRPr lang="en-US">
              <a:latin typeface="Helvetica" pitchFamily="34" charset="0"/>
              <a:ea typeface="ＭＳ Ｐゴシック" charset="-128"/>
            </a:endParaRPr>
          </a:p>
        </p:txBody>
      </p:sp>
      <p:sp>
        <p:nvSpPr>
          <p:cNvPr id="1056770" name="Rectangle 2"/>
          <p:cNvSpPr>
            <a:spLocks noGrp="1" noRot="1" noChangeAspect="1" noChangeArrowheads="1" noTextEdit="1"/>
          </p:cNvSpPr>
          <p:nvPr>
            <p:ph type="sldImg"/>
          </p:nvPr>
        </p:nvSpPr>
        <p:spPr>
          <a:xfrm>
            <a:off x="427038" y="692150"/>
            <a:ext cx="6156325" cy="3463925"/>
          </a:xfrm>
          <a:ln/>
        </p:spPr>
      </p:sp>
      <p:sp>
        <p:nvSpPr>
          <p:cNvPr id="105677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694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3" name="Rectangle 7"/>
          <p:cNvSpPr>
            <a:spLocks noGrp="1" noChangeArrowheads="1"/>
          </p:cNvSpPr>
          <p:nvPr>
            <p:ph type="sldNum" sz="quarter" idx="5"/>
          </p:nvPr>
        </p:nvSpPr>
        <p:spPr>
          <a:noFill/>
          <a:ln>
            <a:miter lim="800000"/>
            <a:headEnd/>
            <a:tailEnd/>
          </a:ln>
        </p:spPr>
        <p:txBody>
          <a:bodyPr/>
          <a:lstStyle/>
          <a:p>
            <a:pPr eaLnBrk="0" hangingPunct="0"/>
            <a:fld id="{B06D54A5-EF60-4F0E-9B46-0438D1B3FCFC}" type="slidenum">
              <a:rPr lang="en-US" smtClean="0">
                <a:latin typeface="Helvetica" pitchFamily="34" charset="0"/>
                <a:ea typeface="ＭＳ Ｐゴシック" charset="-128"/>
              </a:rPr>
              <a:pPr eaLnBrk="0" hangingPunct="0"/>
              <a:t>13</a:t>
            </a:fld>
            <a:endParaRPr lang="en-US">
              <a:latin typeface="Helvetica" pitchFamily="34" charset="0"/>
              <a:ea typeface="ＭＳ Ｐゴシック" charset="-128"/>
            </a:endParaRPr>
          </a:p>
        </p:txBody>
      </p:sp>
      <p:sp>
        <p:nvSpPr>
          <p:cNvPr id="1103874" name="Rectangle 2"/>
          <p:cNvSpPr>
            <a:spLocks noGrp="1" noRot="1" noChangeAspect="1" noChangeArrowheads="1" noTextEdit="1"/>
          </p:cNvSpPr>
          <p:nvPr>
            <p:ph type="sldImg"/>
          </p:nvPr>
        </p:nvSpPr>
        <p:spPr>
          <a:xfrm>
            <a:off x="427038" y="692150"/>
            <a:ext cx="6156325" cy="3463925"/>
          </a:xfrm>
          <a:ln/>
        </p:spPr>
      </p:sp>
      <p:sp>
        <p:nvSpPr>
          <p:cNvPr id="110387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43051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5" name="Rectangle 7"/>
          <p:cNvSpPr>
            <a:spLocks noGrp="1" noChangeArrowheads="1"/>
          </p:cNvSpPr>
          <p:nvPr>
            <p:ph type="sldNum" sz="quarter" idx="5"/>
          </p:nvPr>
        </p:nvSpPr>
        <p:spPr>
          <a:noFill/>
          <a:ln>
            <a:miter lim="800000"/>
            <a:headEnd/>
            <a:tailEnd/>
          </a:ln>
        </p:spPr>
        <p:txBody>
          <a:bodyPr/>
          <a:lstStyle/>
          <a:p>
            <a:pPr eaLnBrk="0" hangingPunct="0"/>
            <a:fld id="{3C80B9B1-5967-4065-B236-521041B8922B}" type="slidenum">
              <a:rPr lang="en-US" smtClean="0">
                <a:latin typeface="Helvetica" pitchFamily="34" charset="0"/>
                <a:ea typeface="ＭＳ Ｐゴシック" charset="-128"/>
              </a:rPr>
              <a:pPr eaLnBrk="0" hangingPunct="0"/>
              <a:t>14</a:t>
            </a:fld>
            <a:endParaRPr lang="en-US">
              <a:latin typeface="Helvetica" pitchFamily="34" charset="0"/>
              <a:ea typeface="ＭＳ Ｐゴシック" charset="-128"/>
            </a:endParaRPr>
          </a:p>
        </p:txBody>
      </p:sp>
      <p:sp>
        <p:nvSpPr>
          <p:cNvPr id="1060866" name="Rectangle 2"/>
          <p:cNvSpPr>
            <a:spLocks noGrp="1" noRot="1" noChangeAspect="1" noChangeArrowheads="1" noTextEdit="1"/>
          </p:cNvSpPr>
          <p:nvPr>
            <p:ph type="sldImg"/>
          </p:nvPr>
        </p:nvSpPr>
        <p:spPr>
          <a:xfrm>
            <a:off x="427038" y="692150"/>
            <a:ext cx="6156325" cy="3463925"/>
          </a:xfrm>
          <a:ln/>
        </p:spPr>
      </p:sp>
      <p:sp>
        <p:nvSpPr>
          <p:cNvPr id="10608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70254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7"/>
          <p:cNvSpPr>
            <a:spLocks noGrp="1" noChangeArrowheads="1"/>
          </p:cNvSpPr>
          <p:nvPr>
            <p:ph type="sldNum" sz="quarter" idx="5"/>
          </p:nvPr>
        </p:nvSpPr>
        <p:spPr>
          <a:noFill/>
          <a:ln>
            <a:miter lim="800000"/>
            <a:headEnd/>
            <a:tailEnd/>
          </a:ln>
        </p:spPr>
        <p:txBody>
          <a:bodyPr/>
          <a:lstStyle/>
          <a:p>
            <a:pPr eaLnBrk="0" hangingPunct="0"/>
            <a:fld id="{314D15D7-73F4-49F4-B8D7-59D51A5BF276}" type="slidenum">
              <a:rPr lang="en-US" smtClean="0">
                <a:latin typeface="Helvetica" pitchFamily="34" charset="0"/>
                <a:ea typeface="ＭＳ Ｐゴシック" charset="-128"/>
              </a:rPr>
              <a:pPr eaLnBrk="0" hangingPunct="0"/>
              <a:t>15</a:t>
            </a:fld>
            <a:endParaRPr lang="en-US">
              <a:latin typeface="Helvetica" pitchFamily="34" charset="0"/>
              <a:ea typeface="ＭＳ Ｐゴシック" charset="-128"/>
            </a:endParaRPr>
          </a:p>
        </p:txBody>
      </p:sp>
      <p:sp>
        <p:nvSpPr>
          <p:cNvPr id="1062914" name="Rectangle 2"/>
          <p:cNvSpPr>
            <a:spLocks noGrp="1" noRot="1" noChangeAspect="1" noChangeArrowheads="1" noTextEdit="1"/>
          </p:cNvSpPr>
          <p:nvPr>
            <p:ph type="sldImg"/>
          </p:nvPr>
        </p:nvSpPr>
        <p:spPr>
          <a:xfrm>
            <a:off x="427038" y="692150"/>
            <a:ext cx="6156325" cy="3463925"/>
          </a:xfrm>
          <a:ln/>
        </p:spPr>
      </p:sp>
      <p:sp>
        <p:nvSpPr>
          <p:cNvPr id="106291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39765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1" name="Rectangle 7"/>
          <p:cNvSpPr>
            <a:spLocks noGrp="1" noChangeArrowheads="1"/>
          </p:cNvSpPr>
          <p:nvPr>
            <p:ph type="sldNum" sz="quarter" idx="5"/>
          </p:nvPr>
        </p:nvSpPr>
        <p:spPr>
          <a:noFill/>
          <a:ln>
            <a:miter lim="800000"/>
            <a:headEnd/>
            <a:tailEnd/>
          </a:ln>
        </p:spPr>
        <p:txBody>
          <a:bodyPr/>
          <a:lstStyle/>
          <a:p>
            <a:pPr eaLnBrk="0" hangingPunct="0"/>
            <a:fld id="{2ACD8839-6F0C-4B61-AA10-703CA1410A45}" type="slidenum">
              <a:rPr lang="en-US" smtClean="0">
                <a:latin typeface="Helvetica" pitchFamily="34" charset="0"/>
                <a:ea typeface="ＭＳ Ｐゴシック" charset="-128"/>
              </a:rPr>
              <a:pPr eaLnBrk="0" hangingPunct="0"/>
              <a:t>16</a:t>
            </a:fld>
            <a:endParaRPr lang="en-US">
              <a:latin typeface="Helvetica" pitchFamily="34" charset="0"/>
              <a:ea typeface="ＭＳ Ｐゴシック" charset="-128"/>
            </a:endParaRPr>
          </a:p>
        </p:txBody>
      </p:sp>
      <p:sp>
        <p:nvSpPr>
          <p:cNvPr id="1105922" name="Rectangle 2"/>
          <p:cNvSpPr>
            <a:spLocks noGrp="1" noRot="1" noChangeAspect="1" noChangeArrowheads="1" noTextEdit="1"/>
          </p:cNvSpPr>
          <p:nvPr>
            <p:ph type="sldImg"/>
          </p:nvPr>
        </p:nvSpPr>
        <p:spPr>
          <a:xfrm>
            <a:off x="427038" y="692150"/>
            <a:ext cx="6156325" cy="3463925"/>
          </a:xfrm>
          <a:ln/>
        </p:spPr>
      </p:sp>
      <p:sp>
        <p:nvSpPr>
          <p:cNvPr id="110592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51027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1" name="Rectangle 7"/>
          <p:cNvSpPr>
            <a:spLocks noGrp="1" noChangeArrowheads="1"/>
          </p:cNvSpPr>
          <p:nvPr>
            <p:ph type="sldNum" sz="quarter" idx="5"/>
          </p:nvPr>
        </p:nvSpPr>
        <p:spPr>
          <a:noFill/>
          <a:ln>
            <a:miter lim="800000"/>
            <a:headEnd/>
            <a:tailEnd/>
          </a:ln>
        </p:spPr>
        <p:txBody>
          <a:bodyPr/>
          <a:lstStyle/>
          <a:p>
            <a:pPr eaLnBrk="0" hangingPunct="0"/>
            <a:fld id="{4019FB8E-7E15-45DF-B0C4-7C5B77A98290}" type="slidenum">
              <a:rPr lang="en-US" smtClean="0">
                <a:latin typeface="Helvetica" pitchFamily="34" charset="0"/>
                <a:ea typeface="ＭＳ Ｐゴシック" charset="-128"/>
              </a:rPr>
              <a:pPr eaLnBrk="0" hangingPunct="0"/>
              <a:t>20</a:t>
            </a:fld>
            <a:endParaRPr lang="en-US">
              <a:latin typeface="Helvetica" pitchFamily="34" charset="0"/>
              <a:ea typeface="ＭＳ Ｐゴシック" charset="-128"/>
            </a:endParaRPr>
          </a:p>
        </p:txBody>
      </p:sp>
      <p:sp>
        <p:nvSpPr>
          <p:cNvPr id="1085442" name="Rectangle 2"/>
          <p:cNvSpPr>
            <a:spLocks noGrp="1" noRot="1" noChangeAspect="1" noChangeArrowheads="1" noTextEdit="1"/>
          </p:cNvSpPr>
          <p:nvPr>
            <p:ph type="sldImg"/>
          </p:nvPr>
        </p:nvSpPr>
        <p:spPr>
          <a:xfrm>
            <a:off x="427038" y="692150"/>
            <a:ext cx="6156325" cy="3463925"/>
          </a:xfrm>
          <a:ln/>
        </p:spPr>
      </p:sp>
      <p:sp>
        <p:nvSpPr>
          <p:cNvPr id="108544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981283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4" name="Picture 4"/>
          <p:cNvPicPr>
            <a:picLocks/>
          </p:cNvPicPr>
          <p:nvPr userDrawn="1"/>
        </p:nvPicPr>
        <p:blipFill>
          <a:blip r:embed="rId2"/>
          <a:srcRect/>
          <a:stretch>
            <a:fillRect/>
          </a:stretch>
        </p:blipFill>
        <p:spPr bwMode="auto">
          <a:xfrm>
            <a:off x="0" y="1"/>
            <a:ext cx="12192000" cy="5578475"/>
          </a:xfrm>
          <a:prstGeom prst="rect">
            <a:avLst/>
          </a:prstGeom>
          <a:noFill/>
          <a:ln w="9525">
            <a:noFill/>
            <a:miter lim="800000"/>
            <a:headEnd/>
            <a:tailEnd/>
          </a:ln>
        </p:spPr>
      </p:pic>
      <p:sp>
        <p:nvSpPr>
          <p:cNvPr id="5" name="Rectangle 199"/>
          <p:cNvSpPr>
            <a:spLocks noChangeArrowheads="1"/>
          </p:cNvSpPr>
          <p:nvPr userDrawn="1"/>
        </p:nvSpPr>
        <p:spPr bwMode="auto">
          <a:xfrm>
            <a:off x="0" y="4343400"/>
            <a:ext cx="12192000" cy="2514600"/>
          </a:xfrm>
          <a:prstGeom prst="rect">
            <a:avLst/>
          </a:prstGeom>
          <a:solidFill>
            <a:srgbClr val="335359"/>
          </a:solidFill>
          <a:ln>
            <a:noFill/>
          </a:ln>
        </p:spPr>
        <p:txBody>
          <a:bodyPr/>
          <a:lstStyle/>
          <a:p>
            <a:pPr>
              <a:defRPr/>
            </a:pPr>
            <a:endParaRPr lang="en-US"/>
          </a:p>
        </p:txBody>
      </p:sp>
      <p:sp>
        <p:nvSpPr>
          <p:cNvPr id="6" name="TextBox 2"/>
          <p:cNvSpPr txBox="1"/>
          <p:nvPr userDrawn="1"/>
        </p:nvSpPr>
        <p:spPr>
          <a:xfrm>
            <a:off x="1930401" y="4599057"/>
            <a:ext cx="6324908"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tIns="91440" bIns="91440" anchor="ctr"/>
          <a:lstStyle>
            <a:lvl1pPr eaLnBrk="0" hangingPunct="0">
              <a:defRPr sz="4000" b="1">
                <a:solidFill>
                  <a:srgbClr val="F7D300"/>
                </a:solidFill>
                <a:latin typeface="Arial" pitchFamily="34" charset="0"/>
                <a:ea typeface="+mj-ea"/>
                <a:cs typeface="Arial" pitchFamily="34" charset="0"/>
              </a:defRPr>
            </a:lvl1pPr>
            <a:lvl2pPr eaLnBrk="0" hangingPunct="0">
              <a:defRPr sz="4000" b="1">
                <a:solidFill>
                  <a:schemeClr val="bg1"/>
                </a:solidFill>
              </a:defRPr>
            </a:lvl2pPr>
            <a:lvl3pPr eaLnBrk="0" hangingPunct="0">
              <a:defRPr sz="4000" b="1">
                <a:solidFill>
                  <a:schemeClr val="bg1"/>
                </a:solidFill>
              </a:defRPr>
            </a:lvl3pPr>
            <a:lvl4pPr eaLnBrk="0" hangingPunct="0">
              <a:defRPr sz="4000" b="1">
                <a:solidFill>
                  <a:schemeClr val="bg1"/>
                </a:solidFill>
              </a:defRPr>
            </a:lvl4pPr>
            <a:lvl5pPr eaLnBrk="0" hangingPunct="0">
              <a:defRPr sz="4000" b="1">
                <a:solidFill>
                  <a:schemeClr val="bg1"/>
                </a:solidFill>
              </a:defRPr>
            </a:lvl5pPr>
            <a:lvl6pPr marL="457200" fontAlgn="base">
              <a:spcBef>
                <a:spcPct val="0"/>
              </a:spcBef>
              <a:spcAft>
                <a:spcPct val="0"/>
              </a:spcAft>
              <a:defRPr sz="4000">
                <a:latin typeface="Arial Rounded MT Bold" pitchFamily="34" charset="0"/>
              </a:defRPr>
            </a:lvl6pPr>
            <a:lvl7pPr marL="914400" fontAlgn="base">
              <a:spcBef>
                <a:spcPct val="0"/>
              </a:spcBef>
              <a:spcAft>
                <a:spcPct val="0"/>
              </a:spcAft>
              <a:defRPr sz="4000">
                <a:latin typeface="Arial Rounded MT Bold" pitchFamily="34" charset="0"/>
              </a:defRPr>
            </a:lvl7pPr>
            <a:lvl8pPr marL="1371600" fontAlgn="base">
              <a:spcBef>
                <a:spcPct val="0"/>
              </a:spcBef>
              <a:spcAft>
                <a:spcPct val="0"/>
              </a:spcAft>
              <a:defRPr sz="4000">
                <a:latin typeface="Arial Rounded MT Bold" pitchFamily="34" charset="0"/>
              </a:defRPr>
            </a:lvl8pPr>
            <a:lvl9pPr marL="1828800" fontAlgn="base">
              <a:spcBef>
                <a:spcPct val="0"/>
              </a:spcBef>
              <a:spcAft>
                <a:spcPct val="0"/>
              </a:spcAft>
              <a:defRPr sz="4000">
                <a:latin typeface="Arial Rounded MT Bold" pitchFamily="34" charset="0"/>
              </a:defRPr>
            </a:lvl9pPr>
          </a:lstStyle>
          <a:p>
            <a:pPr algn="r">
              <a:defRPr/>
            </a:pPr>
            <a:r>
              <a:rPr lang="en-US" sz="6600" b="0" dirty="0"/>
              <a:t>Chapter</a:t>
            </a:r>
          </a:p>
        </p:txBody>
      </p:sp>
      <p:grpSp>
        <p:nvGrpSpPr>
          <p:cNvPr id="7" name="Group 3207"/>
          <p:cNvGrpSpPr/>
          <p:nvPr userDrawn="1"/>
        </p:nvGrpSpPr>
        <p:grpSpPr>
          <a:xfrm>
            <a:off x="2877052" y="990600"/>
            <a:ext cx="9326033" cy="3590926"/>
            <a:chOff x="147638" y="1658938"/>
            <a:chExt cx="6994525" cy="3590925"/>
          </a:xfrm>
          <a:effectLst>
            <a:outerShdw blurRad="50800" dist="38100" dir="2700000" algn="tl" rotWithShape="0">
              <a:prstClr val="black">
                <a:alpha val="40000"/>
              </a:prstClr>
            </a:outerShdw>
          </a:effectLst>
        </p:grpSpPr>
        <p:sp>
          <p:nvSpPr>
            <p:cNvPr id="8" name="Freeform 107"/>
            <p:cNvSpPr>
              <a:spLocks/>
            </p:cNvSpPr>
            <p:nvPr/>
          </p:nvSpPr>
          <p:spPr bwMode="auto">
            <a:xfrm>
              <a:off x="1204913" y="1658938"/>
              <a:ext cx="1289050" cy="1108075"/>
            </a:xfrm>
            <a:custGeom>
              <a:avLst/>
              <a:gdLst>
                <a:gd name="T0" fmla="*/ 174 w 812"/>
                <a:gd name="T1" fmla="*/ 0 h 698"/>
                <a:gd name="T2" fmla="*/ 0 w 812"/>
                <a:gd name="T3" fmla="*/ 362 h 698"/>
                <a:gd name="T4" fmla="*/ 228 w 812"/>
                <a:gd name="T5" fmla="*/ 698 h 698"/>
                <a:gd name="T6" fmla="*/ 636 w 812"/>
                <a:gd name="T7" fmla="*/ 668 h 698"/>
                <a:gd name="T8" fmla="*/ 812 w 812"/>
                <a:gd name="T9" fmla="*/ 300 h 698"/>
                <a:gd name="T10" fmla="*/ 608 w 812"/>
                <a:gd name="T11" fmla="*/ 0 h 698"/>
              </a:gdLst>
              <a:ahLst/>
              <a:cxnLst>
                <a:cxn ang="0">
                  <a:pos x="T0" y="T1"/>
                </a:cxn>
                <a:cxn ang="0">
                  <a:pos x="T2" y="T3"/>
                </a:cxn>
                <a:cxn ang="0">
                  <a:pos x="T4" y="T5"/>
                </a:cxn>
                <a:cxn ang="0">
                  <a:pos x="T6" y="T7"/>
                </a:cxn>
                <a:cxn ang="0">
                  <a:pos x="T8" y="T9"/>
                </a:cxn>
                <a:cxn ang="0">
                  <a:pos x="T10" y="T11"/>
                </a:cxn>
              </a:cxnLst>
              <a:rect l="0" t="0" r="r" b="b"/>
              <a:pathLst>
                <a:path w="812" h="698">
                  <a:moveTo>
                    <a:pt x="174" y="0"/>
                  </a:moveTo>
                  <a:lnTo>
                    <a:pt x="0" y="362"/>
                  </a:lnTo>
                  <a:lnTo>
                    <a:pt x="228" y="698"/>
                  </a:lnTo>
                  <a:lnTo>
                    <a:pt x="636" y="668"/>
                  </a:lnTo>
                  <a:lnTo>
                    <a:pt x="812" y="300"/>
                  </a:lnTo>
                  <a:lnTo>
                    <a:pt x="608" y="0"/>
                  </a:lnTo>
                </a:path>
              </a:pathLst>
            </a:custGeom>
            <a:noFill/>
            <a:ln w="28575">
              <a:solidFill>
                <a:srgbClr val="FCEA10"/>
              </a:solidFill>
              <a:prstDash val="solid"/>
              <a:round/>
              <a:headEnd/>
              <a:tailEnd/>
            </a:ln>
          </p:spPr>
          <p:txBody>
            <a:bodyPr/>
            <a:lstStyle/>
            <a:p>
              <a:pPr>
                <a:defRPr/>
              </a:pPr>
              <a:endParaRPr lang="en-US"/>
            </a:p>
          </p:txBody>
        </p:sp>
        <p:sp>
          <p:nvSpPr>
            <p:cNvPr id="9" name="Freeform 108"/>
            <p:cNvSpPr>
              <a:spLocks/>
            </p:cNvSpPr>
            <p:nvPr/>
          </p:nvSpPr>
          <p:spPr bwMode="auto">
            <a:xfrm>
              <a:off x="195263" y="1658938"/>
              <a:ext cx="1285875" cy="622300"/>
            </a:xfrm>
            <a:custGeom>
              <a:avLst/>
              <a:gdLst>
                <a:gd name="T0" fmla="*/ 26 w 810"/>
                <a:gd name="T1" fmla="*/ 0 h 392"/>
                <a:gd name="T2" fmla="*/ 0 w 810"/>
                <a:gd name="T3" fmla="*/ 54 h 392"/>
                <a:gd name="T4" fmla="*/ 228 w 810"/>
                <a:gd name="T5" fmla="*/ 392 h 392"/>
                <a:gd name="T6" fmla="*/ 636 w 810"/>
                <a:gd name="T7" fmla="*/ 362 h 392"/>
                <a:gd name="T8" fmla="*/ 810 w 810"/>
                <a:gd name="T9" fmla="*/ 0 h 392"/>
              </a:gdLst>
              <a:ahLst/>
              <a:cxnLst>
                <a:cxn ang="0">
                  <a:pos x="T0" y="T1"/>
                </a:cxn>
                <a:cxn ang="0">
                  <a:pos x="T2" y="T3"/>
                </a:cxn>
                <a:cxn ang="0">
                  <a:pos x="T4" y="T5"/>
                </a:cxn>
                <a:cxn ang="0">
                  <a:pos x="T6" y="T7"/>
                </a:cxn>
                <a:cxn ang="0">
                  <a:pos x="T8" y="T9"/>
                </a:cxn>
              </a:cxnLst>
              <a:rect l="0" t="0" r="r" b="b"/>
              <a:pathLst>
                <a:path w="810" h="392">
                  <a:moveTo>
                    <a:pt x="26" y="0"/>
                  </a:moveTo>
                  <a:lnTo>
                    <a:pt x="0" y="54"/>
                  </a:lnTo>
                  <a:lnTo>
                    <a:pt x="228" y="392"/>
                  </a:lnTo>
                  <a:lnTo>
                    <a:pt x="636" y="362"/>
                  </a:lnTo>
                  <a:lnTo>
                    <a:pt x="810" y="0"/>
                  </a:lnTo>
                </a:path>
              </a:pathLst>
            </a:custGeom>
            <a:noFill/>
            <a:ln w="28575">
              <a:solidFill>
                <a:srgbClr val="FCEA10"/>
              </a:solidFill>
              <a:prstDash val="solid"/>
              <a:round/>
              <a:headEnd/>
              <a:tailEnd/>
            </a:ln>
          </p:spPr>
          <p:txBody>
            <a:bodyPr/>
            <a:lstStyle/>
            <a:p>
              <a:pPr>
                <a:defRPr/>
              </a:pPr>
              <a:endParaRPr lang="en-US"/>
            </a:p>
          </p:txBody>
        </p:sp>
        <p:sp>
          <p:nvSpPr>
            <p:cNvPr id="10" name="Freeform 109"/>
            <p:cNvSpPr>
              <a:spLocks/>
            </p:cNvSpPr>
            <p:nvPr/>
          </p:nvSpPr>
          <p:spPr bwMode="auto">
            <a:xfrm>
              <a:off x="2214563" y="2087563"/>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8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1" name="Freeform 110"/>
            <p:cNvSpPr>
              <a:spLocks/>
            </p:cNvSpPr>
            <p:nvPr/>
          </p:nvSpPr>
          <p:spPr bwMode="auto">
            <a:xfrm>
              <a:off x="3224213" y="2576513"/>
              <a:ext cx="1289050" cy="1165225"/>
            </a:xfrm>
            <a:custGeom>
              <a:avLst/>
              <a:gdLst>
                <a:gd name="T0" fmla="*/ 176 w 812"/>
                <a:gd name="T1" fmla="*/ 30 h 734"/>
                <a:gd name="T2" fmla="*/ 0 w 812"/>
                <a:gd name="T3" fmla="*/ 396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6"/>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2" name="Freeform 111"/>
            <p:cNvSpPr>
              <a:spLocks/>
            </p:cNvSpPr>
            <p:nvPr/>
          </p:nvSpPr>
          <p:spPr bwMode="auto">
            <a:xfrm>
              <a:off x="4233863" y="3062288"/>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3" name="Freeform 112"/>
            <p:cNvSpPr>
              <a:spLocks/>
            </p:cNvSpPr>
            <p:nvPr/>
          </p:nvSpPr>
          <p:spPr bwMode="auto">
            <a:xfrm>
              <a:off x="5243513" y="3548063"/>
              <a:ext cx="1289050" cy="1168400"/>
            </a:xfrm>
            <a:custGeom>
              <a:avLst/>
              <a:gdLst>
                <a:gd name="T0" fmla="*/ 176 w 812"/>
                <a:gd name="T1" fmla="*/ 30 h 736"/>
                <a:gd name="T2" fmla="*/ 0 w 812"/>
                <a:gd name="T3" fmla="*/ 398 h 736"/>
                <a:gd name="T4" fmla="*/ 230 w 812"/>
                <a:gd name="T5" fmla="*/ 736 h 736"/>
                <a:gd name="T6" fmla="*/ 636 w 812"/>
                <a:gd name="T7" fmla="*/ 704 h 736"/>
                <a:gd name="T8" fmla="*/ 812 w 812"/>
                <a:gd name="T9" fmla="*/ 338 h 736"/>
                <a:gd name="T10" fmla="*/ 584 w 812"/>
                <a:gd name="T11" fmla="*/ 0 h 736"/>
                <a:gd name="T12" fmla="*/ 176 w 812"/>
                <a:gd name="T13" fmla="*/ 30 h 736"/>
              </a:gdLst>
              <a:ahLst/>
              <a:cxnLst>
                <a:cxn ang="0">
                  <a:pos x="T0" y="T1"/>
                </a:cxn>
                <a:cxn ang="0">
                  <a:pos x="T2" y="T3"/>
                </a:cxn>
                <a:cxn ang="0">
                  <a:pos x="T4" y="T5"/>
                </a:cxn>
                <a:cxn ang="0">
                  <a:pos x="T6" y="T7"/>
                </a:cxn>
                <a:cxn ang="0">
                  <a:pos x="T8" y="T9"/>
                </a:cxn>
                <a:cxn ang="0">
                  <a:pos x="T10" y="T11"/>
                </a:cxn>
                <a:cxn ang="0">
                  <a:pos x="T12" y="T13"/>
                </a:cxn>
              </a:cxnLst>
              <a:rect l="0" t="0" r="r" b="b"/>
              <a:pathLst>
                <a:path w="812" h="736">
                  <a:moveTo>
                    <a:pt x="176" y="30"/>
                  </a:moveTo>
                  <a:lnTo>
                    <a:pt x="0" y="398"/>
                  </a:lnTo>
                  <a:lnTo>
                    <a:pt x="230" y="736"/>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4" name="Freeform 113"/>
            <p:cNvSpPr>
              <a:spLocks/>
            </p:cNvSpPr>
            <p:nvPr/>
          </p:nvSpPr>
          <p:spPr bwMode="auto">
            <a:xfrm>
              <a:off x="6253163" y="4040188"/>
              <a:ext cx="876300" cy="1162050"/>
            </a:xfrm>
            <a:custGeom>
              <a:avLst/>
              <a:gdLst>
                <a:gd name="T0" fmla="*/ 552 w 552"/>
                <a:gd name="T1" fmla="*/ 0 h 732"/>
                <a:gd name="T2" fmla="*/ 176 w 552"/>
                <a:gd name="T3" fmla="*/ 28 h 732"/>
                <a:gd name="T4" fmla="*/ 0 w 552"/>
                <a:gd name="T5" fmla="*/ 394 h 732"/>
                <a:gd name="T6" fmla="*/ 230 w 552"/>
                <a:gd name="T7" fmla="*/ 732 h 732"/>
                <a:gd name="T8" fmla="*/ 552 w 552"/>
                <a:gd name="T9" fmla="*/ 708 h 732"/>
              </a:gdLst>
              <a:ahLst/>
              <a:cxnLst>
                <a:cxn ang="0">
                  <a:pos x="T0" y="T1"/>
                </a:cxn>
                <a:cxn ang="0">
                  <a:pos x="T2" y="T3"/>
                </a:cxn>
                <a:cxn ang="0">
                  <a:pos x="T4" y="T5"/>
                </a:cxn>
                <a:cxn ang="0">
                  <a:pos x="T6" y="T7"/>
                </a:cxn>
                <a:cxn ang="0">
                  <a:pos x="T8" y="T9"/>
                </a:cxn>
              </a:cxnLst>
              <a:rect l="0" t="0" r="r" b="b"/>
              <a:pathLst>
                <a:path w="552" h="732">
                  <a:moveTo>
                    <a:pt x="552" y="0"/>
                  </a:moveTo>
                  <a:lnTo>
                    <a:pt x="176" y="28"/>
                  </a:lnTo>
                  <a:lnTo>
                    <a:pt x="0" y="394"/>
                  </a:lnTo>
                  <a:lnTo>
                    <a:pt x="230" y="732"/>
                  </a:lnTo>
                  <a:lnTo>
                    <a:pt x="552" y="708"/>
                  </a:lnTo>
                </a:path>
              </a:pathLst>
            </a:custGeom>
            <a:noFill/>
            <a:ln w="28575">
              <a:solidFill>
                <a:srgbClr val="FCEA10"/>
              </a:solidFill>
              <a:prstDash val="solid"/>
              <a:round/>
              <a:headEnd/>
              <a:tailEnd/>
            </a:ln>
          </p:spPr>
          <p:txBody>
            <a:bodyPr/>
            <a:lstStyle/>
            <a:p>
              <a:pPr>
                <a:defRPr/>
              </a:pPr>
              <a:endParaRPr lang="en-US"/>
            </a:p>
          </p:txBody>
        </p:sp>
        <p:sp>
          <p:nvSpPr>
            <p:cNvPr id="15" name="Freeform 114"/>
            <p:cNvSpPr>
              <a:spLocks/>
            </p:cNvSpPr>
            <p:nvPr/>
          </p:nvSpPr>
          <p:spPr bwMode="auto">
            <a:xfrm>
              <a:off x="3141663" y="1658938"/>
              <a:ext cx="1289050" cy="965200"/>
            </a:xfrm>
            <a:custGeom>
              <a:avLst/>
              <a:gdLst>
                <a:gd name="T0" fmla="*/ 130 w 812"/>
                <a:gd name="T1" fmla="*/ 0 h 608"/>
                <a:gd name="T2" fmla="*/ 0 w 812"/>
                <a:gd name="T3" fmla="*/ 270 h 608"/>
                <a:gd name="T4" fmla="*/ 228 w 812"/>
                <a:gd name="T5" fmla="*/ 608 h 608"/>
                <a:gd name="T6" fmla="*/ 636 w 812"/>
                <a:gd name="T7" fmla="*/ 578 h 608"/>
                <a:gd name="T8" fmla="*/ 812 w 812"/>
                <a:gd name="T9" fmla="*/ 210 h 608"/>
                <a:gd name="T10" fmla="*/ 670 w 812"/>
                <a:gd name="T11" fmla="*/ 0 h 608"/>
              </a:gdLst>
              <a:ahLst/>
              <a:cxnLst>
                <a:cxn ang="0">
                  <a:pos x="T0" y="T1"/>
                </a:cxn>
                <a:cxn ang="0">
                  <a:pos x="T2" y="T3"/>
                </a:cxn>
                <a:cxn ang="0">
                  <a:pos x="T4" y="T5"/>
                </a:cxn>
                <a:cxn ang="0">
                  <a:pos x="T6" y="T7"/>
                </a:cxn>
                <a:cxn ang="0">
                  <a:pos x="T8" y="T9"/>
                </a:cxn>
                <a:cxn ang="0">
                  <a:pos x="T10" y="T11"/>
                </a:cxn>
              </a:cxnLst>
              <a:rect l="0" t="0" r="r" b="b"/>
              <a:pathLst>
                <a:path w="812" h="608">
                  <a:moveTo>
                    <a:pt x="130" y="0"/>
                  </a:moveTo>
                  <a:lnTo>
                    <a:pt x="0" y="270"/>
                  </a:lnTo>
                  <a:lnTo>
                    <a:pt x="228" y="608"/>
                  </a:lnTo>
                  <a:lnTo>
                    <a:pt x="636" y="578"/>
                  </a:lnTo>
                  <a:lnTo>
                    <a:pt x="812" y="210"/>
                  </a:lnTo>
                  <a:lnTo>
                    <a:pt x="670" y="0"/>
                  </a:lnTo>
                </a:path>
              </a:pathLst>
            </a:custGeom>
            <a:noFill/>
            <a:ln w="28575">
              <a:solidFill>
                <a:srgbClr val="FCEA10"/>
              </a:solidFill>
              <a:prstDash val="solid"/>
              <a:round/>
              <a:headEnd/>
              <a:tailEnd/>
            </a:ln>
          </p:spPr>
          <p:txBody>
            <a:bodyPr/>
            <a:lstStyle/>
            <a:p>
              <a:pPr>
                <a:defRPr/>
              </a:pPr>
              <a:endParaRPr lang="en-US"/>
            </a:p>
          </p:txBody>
        </p:sp>
        <p:sp>
          <p:nvSpPr>
            <p:cNvPr id="16" name="Freeform 115"/>
            <p:cNvSpPr>
              <a:spLocks/>
            </p:cNvSpPr>
            <p:nvPr/>
          </p:nvSpPr>
          <p:spPr bwMode="auto">
            <a:xfrm>
              <a:off x="4151313" y="1944688"/>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6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6"/>
                  </a:lnTo>
                  <a:lnTo>
                    <a:pt x="582" y="0"/>
                  </a:lnTo>
                  <a:lnTo>
                    <a:pt x="176" y="30"/>
                  </a:lnTo>
                  <a:close/>
                </a:path>
              </a:pathLst>
            </a:custGeom>
            <a:noFill/>
            <a:ln w="16">
              <a:solidFill>
                <a:srgbClr val="FCEA10"/>
              </a:solidFill>
              <a:prstDash val="solid"/>
              <a:round/>
              <a:headEnd/>
              <a:tailEnd/>
            </a:ln>
          </p:spPr>
          <p:txBody>
            <a:bodyPr/>
            <a:lstStyle/>
            <a:p>
              <a:pPr>
                <a:defRPr/>
              </a:pPr>
              <a:endParaRPr lang="en-US"/>
            </a:p>
          </p:txBody>
        </p:sp>
        <p:sp>
          <p:nvSpPr>
            <p:cNvPr id="17" name="Freeform 116"/>
            <p:cNvSpPr>
              <a:spLocks/>
            </p:cNvSpPr>
            <p:nvPr/>
          </p:nvSpPr>
          <p:spPr bwMode="auto">
            <a:xfrm>
              <a:off x="5160963" y="2430463"/>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8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8"/>
                  </a:lnTo>
                  <a:lnTo>
                    <a:pt x="582"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8" name="Freeform 117"/>
            <p:cNvSpPr>
              <a:spLocks/>
            </p:cNvSpPr>
            <p:nvPr/>
          </p:nvSpPr>
          <p:spPr bwMode="auto">
            <a:xfrm>
              <a:off x="6170613" y="2919413"/>
              <a:ext cx="958850" cy="1165225"/>
            </a:xfrm>
            <a:custGeom>
              <a:avLst/>
              <a:gdLst>
                <a:gd name="T0" fmla="*/ 604 w 604"/>
                <a:gd name="T1" fmla="*/ 30 h 734"/>
                <a:gd name="T2" fmla="*/ 582 w 604"/>
                <a:gd name="T3" fmla="*/ 0 h 734"/>
                <a:gd name="T4" fmla="*/ 176 w 604"/>
                <a:gd name="T5" fmla="*/ 30 h 734"/>
                <a:gd name="T6" fmla="*/ 0 w 604"/>
                <a:gd name="T7" fmla="*/ 396 h 734"/>
                <a:gd name="T8" fmla="*/ 228 w 604"/>
                <a:gd name="T9" fmla="*/ 734 h 734"/>
                <a:gd name="T10" fmla="*/ 604 w 604"/>
                <a:gd name="T11" fmla="*/ 706 h 734"/>
              </a:gdLst>
              <a:ahLst/>
              <a:cxnLst>
                <a:cxn ang="0">
                  <a:pos x="T0" y="T1"/>
                </a:cxn>
                <a:cxn ang="0">
                  <a:pos x="T2" y="T3"/>
                </a:cxn>
                <a:cxn ang="0">
                  <a:pos x="T4" y="T5"/>
                </a:cxn>
                <a:cxn ang="0">
                  <a:pos x="T6" y="T7"/>
                </a:cxn>
                <a:cxn ang="0">
                  <a:pos x="T8" y="T9"/>
                </a:cxn>
                <a:cxn ang="0">
                  <a:pos x="T10" y="T11"/>
                </a:cxn>
              </a:cxnLst>
              <a:rect l="0" t="0" r="r" b="b"/>
              <a:pathLst>
                <a:path w="604" h="734">
                  <a:moveTo>
                    <a:pt x="604" y="30"/>
                  </a:moveTo>
                  <a:lnTo>
                    <a:pt x="582" y="0"/>
                  </a:lnTo>
                  <a:lnTo>
                    <a:pt x="176" y="30"/>
                  </a:lnTo>
                  <a:lnTo>
                    <a:pt x="0" y="396"/>
                  </a:lnTo>
                  <a:lnTo>
                    <a:pt x="228" y="734"/>
                  </a:lnTo>
                  <a:lnTo>
                    <a:pt x="604" y="706"/>
                  </a:lnTo>
                </a:path>
              </a:pathLst>
            </a:custGeom>
            <a:noFill/>
            <a:ln w="28575">
              <a:solidFill>
                <a:srgbClr val="FCEA10"/>
              </a:solidFill>
              <a:prstDash val="solid"/>
              <a:round/>
              <a:headEnd/>
              <a:tailEnd/>
            </a:ln>
          </p:spPr>
          <p:txBody>
            <a:bodyPr/>
            <a:lstStyle/>
            <a:p>
              <a:pPr>
                <a:defRPr/>
              </a:pPr>
              <a:endParaRPr lang="en-US"/>
            </a:p>
          </p:txBody>
        </p:sp>
        <p:sp>
          <p:nvSpPr>
            <p:cNvPr id="19" name="Freeform 118"/>
            <p:cNvSpPr>
              <a:spLocks/>
            </p:cNvSpPr>
            <p:nvPr/>
          </p:nvSpPr>
          <p:spPr bwMode="auto">
            <a:xfrm>
              <a:off x="4205288" y="1658938"/>
              <a:ext cx="1009650" cy="333375"/>
            </a:xfrm>
            <a:custGeom>
              <a:avLst/>
              <a:gdLst>
                <a:gd name="T0" fmla="*/ 0 w 636"/>
                <a:gd name="T1" fmla="*/ 0 h 210"/>
                <a:gd name="T2" fmla="*/ 142 w 636"/>
                <a:gd name="T3" fmla="*/ 210 h 210"/>
                <a:gd name="T4" fmla="*/ 548 w 636"/>
                <a:gd name="T5" fmla="*/ 180 h 210"/>
                <a:gd name="T6" fmla="*/ 636 w 636"/>
                <a:gd name="T7" fmla="*/ 0 h 210"/>
              </a:gdLst>
              <a:ahLst/>
              <a:cxnLst>
                <a:cxn ang="0">
                  <a:pos x="T0" y="T1"/>
                </a:cxn>
                <a:cxn ang="0">
                  <a:pos x="T2" y="T3"/>
                </a:cxn>
                <a:cxn ang="0">
                  <a:pos x="T4" y="T5"/>
                </a:cxn>
                <a:cxn ang="0">
                  <a:pos x="T6" y="T7"/>
                </a:cxn>
              </a:cxnLst>
              <a:rect l="0" t="0" r="r" b="b"/>
              <a:pathLst>
                <a:path w="636" h="210">
                  <a:moveTo>
                    <a:pt x="0" y="0"/>
                  </a:moveTo>
                  <a:lnTo>
                    <a:pt x="142" y="210"/>
                  </a:lnTo>
                  <a:lnTo>
                    <a:pt x="548" y="180"/>
                  </a:lnTo>
                  <a:lnTo>
                    <a:pt x="636" y="0"/>
                  </a:lnTo>
                </a:path>
              </a:pathLst>
            </a:custGeom>
            <a:noFill/>
            <a:ln w="28575">
              <a:solidFill>
                <a:srgbClr val="FCEA10"/>
              </a:solidFill>
              <a:prstDash val="solid"/>
              <a:round/>
              <a:headEnd/>
              <a:tailEnd/>
            </a:ln>
          </p:spPr>
          <p:txBody>
            <a:bodyPr/>
            <a:lstStyle/>
            <a:p>
              <a:pPr>
                <a:defRPr/>
              </a:pPr>
              <a:endParaRPr lang="en-US"/>
            </a:p>
          </p:txBody>
        </p:sp>
        <p:sp>
          <p:nvSpPr>
            <p:cNvPr id="20" name="Freeform 119"/>
            <p:cNvSpPr>
              <a:spLocks/>
            </p:cNvSpPr>
            <p:nvPr/>
          </p:nvSpPr>
          <p:spPr bwMode="auto">
            <a:xfrm>
              <a:off x="5075238" y="1658938"/>
              <a:ext cx="1292225" cy="819150"/>
            </a:xfrm>
            <a:custGeom>
              <a:avLst/>
              <a:gdLst>
                <a:gd name="T0" fmla="*/ 88 w 814"/>
                <a:gd name="T1" fmla="*/ 0 h 516"/>
                <a:gd name="T2" fmla="*/ 0 w 814"/>
                <a:gd name="T3" fmla="*/ 180 h 516"/>
                <a:gd name="T4" fmla="*/ 230 w 814"/>
                <a:gd name="T5" fmla="*/ 516 h 516"/>
                <a:gd name="T6" fmla="*/ 636 w 814"/>
                <a:gd name="T7" fmla="*/ 486 h 516"/>
                <a:gd name="T8" fmla="*/ 814 w 814"/>
                <a:gd name="T9" fmla="*/ 120 h 516"/>
                <a:gd name="T10" fmla="*/ 732 w 814"/>
                <a:gd name="T11" fmla="*/ 0 h 516"/>
              </a:gdLst>
              <a:ahLst/>
              <a:cxnLst>
                <a:cxn ang="0">
                  <a:pos x="T0" y="T1"/>
                </a:cxn>
                <a:cxn ang="0">
                  <a:pos x="T2" y="T3"/>
                </a:cxn>
                <a:cxn ang="0">
                  <a:pos x="T4" y="T5"/>
                </a:cxn>
                <a:cxn ang="0">
                  <a:pos x="T6" y="T7"/>
                </a:cxn>
                <a:cxn ang="0">
                  <a:pos x="T8" y="T9"/>
                </a:cxn>
                <a:cxn ang="0">
                  <a:pos x="T10" y="T11"/>
                </a:cxn>
              </a:cxnLst>
              <a:rect l="0" t="0" r="r" b="b"/>
              <a:pathLst>
                <a:path w="814" h="516">
                  <a:moveTo>
                    <a:pt x="88" y="0"/>
                  </a:moveTo>
                  <a:lnTo>
                    <a:pt x="0" y="180"/>
                  </a:lnTo>
                  <a:lnTo>
                    <a:pt x="230" y="516"/>
                  </a:lnTo>
                  <a:lnTo>
                    <a:pt x="636" y="486"/>
                  </a:lnTo>
                  <a:lnTo>
                    <a:pt x="814" y="120"/>
                  </a:lnTo>
                  <a:lnTo>
                    <a:pt x="732" y="0"/>
                  </a:lnTo>
                </a:path>
              </a:pathLst>
            </a:custGeom>
            <a:noFill/>
            <a:ln w="28575">
              <a:solidFill>
                <a:srgbClr val="FCEA10"/>
              </a:solidFill>
              <a:prstDash val="solid"/>
              <a:round/>
              <a:headEnd/>
              <a:tailEnd/>
            </a:ln>
          </p:spPr>
          <p:txBody>
            <a:bodyPr/>
            <a:lstStyle/>
            <a:p>
              <a:pPr>
                <a:defRPr/>
              </a:pPr>
              <a:endParaRPr lang="en-US"/>
            </a:p>
          </p:txBody>
        </p:sp>
        <p:sp>
          <p:nvSpPr>
            <p:cNvPr id="21" name="Freeform 120"/>
            <p:cNvSpPr>
              <a:spLocks/>
            </p:cNvSpPr>
            <p:nvPr/>
          </p:nvSpPr>
          <p:spPr bwMode="auto">
            <a:xfrm>
              <a:off x="6084888" y="1798638"/>
              <a:ext cx="1044575" cy="1168400"/>
            </a:xfrm>
            <a:custGeom>
              <a:avLst/>
              <a:gdLst>
                <a:gd name="T0" fmla="*/ 658 w 658"/>
                <a:gd name="T1" fmla="*/ 108 h 736"/>
                <a:gd name="T2" fmla="*/ 584 w 658"/>
                <a:gd name="T3" fmla="*/ 0 h 736"/>
                <a:gd name="T4" fmla="*/ 178 w 658"/>
                <a:gd name="T5" fmla="*/ 32 h 736"/>
                <a:gd name="T6" fmla="*/ 0 w 658"/>
                <a:gd name="T7" fmla="*/ 398 h 736"/>
                <a:gd name="T8" fmla="*/ 230 w 658"/>
                <a:gd name="T9" fmla="*/ 736 h 736"/>
                <a:gd name="T10" fmla="*/ 636 w 658"/>
                <a:gd name="T11" fmla="*/ 706 h 736"/>
                <a:gd name="T12" fmla="*/ 658 w 658"/>
                <a:gd name="T13" fmla="*/ 662 h 736"/>
              </a:gdLst>
              <a:ahLst/>
              <a:cxnLst>
                <a:cxn ang="0">
                  <a:pos x="T0" y="T1"/>
                </a:cxn>
                <a:cxn ang="0">
                  <a:pos x="T2" y="T3"/>
                </a:cxn>
                <a:cxn ang="0">
                  <a:pos x="T4" y="T5"/>
                </a:cxn>
                <a:cxn ang="0">
                  <a:pos x="T6" y="T7"/>
                </a:cxn>
                <a:cxn ang="0">
                  <a:pos x="T8" y="T9"/>
                </a:cxn>
                <a:cxn ang="0">
                  <a:pos x="T10" y="T11"/>
                </a:cxn>
                <a:cxn ang="0">
                  <a:pos x="T12" y="T13"/>
                </a:cxn>
              </a:cxnLst>
              <a:rect l="0" t="0" r="r" b="b"/>
              <a:pathLst>
                <a:path w="658" h="736">
                  <a:moveTo>
                    <a:pt x="658" y="108"/>
                  </a:moveTo>
                  <a:lnTo>
                    <a:pt x="584" y="0"/>
                  </a:lnTo>
                  <a:lnTo>
                    <a:pt x="178" y="32"/>
                  </a:lnTo>
                  <a:lnTo>
                    <a:pt x="0" y="398"/>
                  </a:lnTo>
                  <a:lnTo>
                    <a:pt x="230" y="736"/>
                  </a:lnTo>
                  <a:lnTo>
                    <a:pt x="636" y="706"/>
                  </a:lnTo>
                  <a:lnTo>
                    <a:pt x="658" y="662"/>
                  </a:lnTo>
                </a:path>
              </a:pathLst>
            </a:custGeom>
            <a:noFill/>
            <a:ln w="28575">
              <a:solidFill>
                <a:srgbClr val="FCEA10"/>
              </a:solidFill>
              <a:prstDash val="solid"/>
              <a:round/>
              <a:headEnd/>
              <a:tailEnd/>
            </a:ln>
          </p:spPr>
          <p:txBody>
            <a:bodyPr/>
            <a:lstStyle/>
            <a:p>
              <a:pPr>
                <a:defRPr/>
              </a:pPr>
              <a:endParaRPr lang="en-US"/>
            </a:p>
          </p:txBody>
        </p:sp>
        <p:sp>
          <p:nvSpPr>
            <p:cNvPr id="22" name="Freeform 121"/>
            <p:cNvSpPr>
              <a:spLocks/>
            </p:cNvSpPr>
            <p:nvPr/>
          </p:nvSpPr>
          <p:spPr bwMode="auto">
            <a:xfrm>
              <a:off x="7094538" y="2849563"/>
              <a:ext cx="34925" cy="117475"/>
            </a:xfrm>
            <a:custGeom>
              <a:avLst/>
              <a:gdLst>
                <a:gd name="T0" fmla="*/ 22 w 22"/>
                <a:gd name="T1" fmla="*/ 74 h 74"/>
                <a:gd name="T2" fmla="*/ 22 w 22"/>
                <a:gd name="T3" fmla="*/ 0 h 74"/>
                <a:gd name="T4" fmla="*/ 0 w 22"/>
                <a:gd name="T5" fmla="*/ 44 h 74"/>
                <a:gd name="T6" fmla="*/ 22 w 22"/>
                <a:gd name="T7" fmla="*/ 74 h 74"/>
              </a:gdLst>
              <a:ahLst/>
              <a:cxnLst>
                <a:cxn ang="0">
                  <a:pos x="T0" y="T1"/>
                </a:cxn>
                <a:cxn ang="0">
                  <a:pos x="T2" y="T3"/>
                </a:cxn>
                <a:cxn ang="0">
                  <a:pos x="T4" y="T5"/>
                </a:cxn>
                <a:cxn ang="0">
                  <a:pos x="T6" y="T7"/>
                </a:cxn>
              </a:cxnLst>
              <a:rect l="0" t="0" r="r" b="b"/>
              <a:pathLst>
                <a:path w="22" h="74">
                  <a:moveTo>
                    <a:pt x="22" y="74"/>
                  </a:moveTo>
                  <a:lnTo>
                    <a:pt x="22" y="0"/>
                  </a:lnTo>
                  <a:lnTo>
                    <a:pt x="0" y="44"/>
                  </a:lnTo>
                  <a:lnTo>
                    <a:pt x="22" y="74"/>
                  </a:lnTo>
                  <a:close/>
                </a:path>
              </a:pathLst>
            </a:custGeom>
            <a:noFill/>
            <a:ln w="16">
              <a:solidFill>
                <a:srgbClr val="FCEA10"/>
              </a:solidFill>
              <a:prstDash val="solid"/>
              <a:round/>
              <a:headEnd/>
              <a:tailEnd/>
            </a:ln>
          </p:spPr>
          <p:txBody>
            <a:bodyPr/>
            <a:lstStyle/>
            <a:p>
              <a:pPr>
                <a:defRPr/>
              </a:pPr>
              <a:endParaRPr lang="en-US"/>
            </a:p>
          </p:txBody>
        </p:sp>
        <p:sp>
          <p:nvSpPr>
            <p:cNvPr id="23" name="Freeform 122"/>
            <p:cNvSpPr>
              <a:spLocks/>
            </p:cNvSpPr>
            <p:nvPr/>
          </p:nvSpPr>
          <p:spPr bwMode="auto">
            <a:xfrm>
              <a:off x="6237288" y="1658938"/>
              <a:ext cx="844550" cy="190500"/>
            </a:xfrm>
            <a:custGeom>
              <a:avLst/>
              <a:gdLst>
                <a:gd name="T0" fmla="*/ 0 w 532"/>
                <a:gd name="T1" fmla="*/ 0 h 120"/>
                <a:gd name="T2" fmla="*/ 82 w 532"/>
                <a:gd name="T3" fmla="*/ 120 h 120"/>
                <a:gd name="T4" fmla="*/ 488 w 532"/>
                <a:gd name="T5" fmla="*/ 88 h 120"/>
                <a:gd name="T6" fmla="*/ 532 w 532"/>
                <a:gd name="T7" fmla="*/ 0 h 120"/>
              </a:gdLst>
              <a:ahLst/>
              <a:cxnLst>
                <a:cxn ang="0">
                  <a:pos x="T0" y="T1"/>
                </a:cxn>
                <a:cxn ang="0">
                  <a:pos x="T2" y="T3"/>
                </a:cxn>
                <a:cxn ang="0">
                  <a:pos x="T4" y="T5"/>
                </a:cxn>
                <a:cxn ang="0">
                  <a:pos x="T6" y="T7"/>
                </a:cxn>
              </a:cxnLst>
              <a:rect l="0" t="0" r="r" b="b"/>
              <a:pathLst>
                <a:path w="532" h="120">
                  <a:moveTo>
                    <a:pt x="0" y="0"/>
                  </a:moveTo>
                  <a:lnTo>
                    <a:pt x="82" y="120"/>
                  </a:lnTo>
                  <a:lnTo>
                    <a:pt x="488" y="88"/>
                  </a:lnTo>
                  <a:lnTo>
                    <a:pt x="532" y="0"/>
                  </a:lnTo>
                </a:path>
              </a:pathLst>
            </a:custGeom>
            <a:noFill/>
            <a:ln w="28575">
              <a:solidFill>
                <a:srgbClr val="FCEA10"/>
              </a:solidFill>
              <a:prstDash val="solid"/>
              <a:round/>
              <a:headEnd/>
              <a:tailEnd/>
            </a:ln>
          </p:spPr>
          <p:txBody>
            <a:bodyPr/>
            <a:lstStyle/>
            <a:p>
              <a:pPr>
                <a:defRPr/>
              </a:pPr>
              <a:endParaRPr lang="en-US"/>
            </a:p>
          </p:txBody>
        </p:sp>
        <p:sp>
          <p:nvSpPr>
            <p:cNvPr id="24" name="Freeform 123"/>
            <p:cNvSpPr>
              <a:spLocks/>
            </p:cNvSpPr>
            <p:nvPr/>
          </p:nvSpPr>
          <p:spPr bwMode="auto">
            <a:xfrm>
              <a:off x="7011988" y="1658938"/>
              <a:ext cx="117475" cy="311150"/>
            </a:xfrm>
            <a:custGeom>
              <a:avLst/>
              <a:gdLst>
                <a:gd name="T0" fmla="*/ 44 w 74"/>
                <a:gd name="T1" fmla="*/ 0 h 196"/>
                <a:gd name="T2" fmla="*/ 0 w 74"/>
                <a:gd name="T3" fmla="*/ 88 h 196"/>
                <a:gd name="T4" fmla="*/ 74 w 74"/>
                <a:gd name="T5" fmla="*/ 196 h 196"/>
              </a:gdLst>
              <a:ahLst/>
              <a:cxnLst>
                <a:cxn ang="0">
                  <a:pos x="T0" y="T1"/>
                </a:cxn>
                <a:cxn ang="0">
                  <a:pos x="T2" y="T3"/>
                </a:cxn>
                <a:cxn ang="0">
                  <a:pos x="T4" y="T5"/>
                </a:cxn>
              </a:cxnLst>
              <a:rect l="0" t="0" r="r" b="b"/>
              <a:pathLst>
                <a:path w="74" h="196">
                  <a:moveTo>
                    <a:pt x="44" y="0"/>
                  </a:moveTo>
                  <a:lnTo>
                    <a:pt x="0" y="88"/>
                  </a:lnTo>
                  <a:lnTo>
                    <a:pt x="74" y="196"/>
                  </a:lnTo>
                </a:path>
              </a:pathLst>
            </a:custGeom>
            <a:noFill/>
            <a:ln w="16">
              <a:solidFill>
                <a:srgbClr val="FCEA10"/>
              </a:solidFill>
              <a:prstDash val="solid"/>
              <a:round/>
              <a:headEnd/>
              <a:tailEnd/>
            </a:ln>
          </p:spPr>
          <p:txBody>
            <a:bodyPr/>
            <a:lstStyle/>
            <a:p>
              <a:pPr>
                <a:defRPr/>
              </a:pPr>
              <a:endParaRPr lang="en-US"/>
            </a:p>
          </p:txBody>
        </p:sp>
        <p:sp>
          <p:nvSpPr>
            <p:cNvPr id="25" name="Freeform 124"/>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6" name="Freeform 125"/>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7" name="Freeform 126"/>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8" name="Freeform 127"/>
            <p:cNvSpPr>
              <a:spLocks/>
            </p:cNvSpPr>
            <p:nvPr/>
          </p:nvSpPr>
          <p:spPr bwMode="auto">
            <a:xfrm>
              <a:off x="2166938" y="26717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4 w 58"/>
                <a:gd name="T15" fmla="*/ 18 h 60"/>
                <a:gd name="T16" fmla="*/ 4 w 58"/>
                <a:gd name="T17" fmla="*/ 18 h 60"/>
                <a:gd name="T18" fmla="*/ 2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40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8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48" y="52"/>
                  </a:lnTo>
                  <a:lnTo>
                    <a:pt x="52" y="48"/>
                  </a:lnTo>
                  <a:lnTo>
                    <a:pt x="56" y="42"/>
                  </a:lnTo>
                  <a:lnTo>
                    <a:pt x="56" y="42"/>
                  </a:lnTo>
                  <a:lnTo>
                    <a:pt x="58" y="38"/>
                  </a:lnTo>
                  <a:lnTo>
                    <a:pt x="58"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9" name="Freeform 128"/>
            <p:cNvSpPr>
              <a:spLocks/>
            </p:cNvSpPr>
            <p:nvPr/>
          </p:nvSpPr>
          <p:spPr bwMode="auto">
            <a:xfrm>
              <a:off x="2532063" y="32083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6"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0" name="Freeform 129"/>
            <p:cNvSpPr>
              <a:spLocks/>
            </p:cNvSpPr>
            <p:nvPr/>
          </p:nvSpPr>
          <p:spPr bwMode="auto">
            <a:xfrm>
              <a:off x="1522413" y="27193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6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6"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1" name="Freeform 130"/>
            <p:cNvSpPr>
              <a:spLocks/>
            </p:cNvSpPr>
            <p:nvPr/>
          </p:nvSpPr>
          <p:spPr bwMode="auto">
            <a:xfrm>
              <a:off x="1157288" y="21859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4" y="16"/>
                  </a:lnTo>
                  <a:lnTo>
                    <a:pt x="4" y="16"/>
                  </a:lnTo>
                  <a:lnTo>
                    <a:pt x="0" y="22"/>
                  </a:lnTo>
                  <a:lnTo>
                    <a:pt x="0" y="28"/>
                  </a:lnTo>
                  <a:lnTo>
                    <a:pt x="2" y="38"/>
                  </a:lnTo>
                  <a:lnTo>
                    <a:pt x="8" y="48"/>
                  </a:lnTo>
                  <a:lnTo>
                    <a:pt x="12" y="52"/>
                  </a:lnTo>
                  <a:lnTo>
                    <a:pt x="16" y="56"/>
                  </a:lnTo>
                  <a:lnTo>
                    <a:pt x="16" y="56"/>
                  </a:lnTo>
                  <a:lnTo>
                    <a:pt x="22" y="58"/>
                  </a:lnTo>
                  <a:lnTo>
                    <a:pt x="28" y="58"/>
                  </a:lnTo>
                  <a:lnTo>
                    <a:pt x="40" y="58"/>
                  </a:lnTo>
                  <a:lnTo>
                    <a:pt x="48"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2" name="Freeform 131"/>
            <p:cNvSpPr>
              <a:spLocks/>
            </p:cNvSpPr>
            <p:nvPr/>
          </p:nvSpPr>
          <p:spPr bwMode="auto">
            <a:xfrm>
              <a:off x="512763" y="22336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3" name="Freeform 132"/>
            <p:cNvSpPr>
              <a:spLocks/>
            </p:cNvSpPr>
            <p:nvPr/>
          </p:nvSpPr>
          <p:spPr bwMode="auto">
            <a:xfrm>
              <a:off x="147638" y="17002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4" name="Freeform 133"/>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5" name="Freeform 134"/>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6" name="Freeform 135"/>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7" name="Freeform 136"/>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8" name="Freeform 137"/>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9" name="Freeform 138"/>
            <p:cNvSpPr>
              <a:spLocks/>
            </p:cNvSpPr>
            <p:nvPr/>
          </p:nvSpPr>
          <p:spPr bwMode="auto">
            <a:xfrm>
              <a:off x="3541713" y="36941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50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2 h 58"/>
                <a:gd name="T50" fmla="*/ 56 w 58"/>
                <a:gd name="T51" fmla="*/ 20 h 58"/>
                <a:gd name="T52" fmla="*/ 52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0" name="Freeform 139"/>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1" name="Freeform 140"/>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2" name="Freeform 141"/>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3" name="Freeform 142"/>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4" name="Freeform 143"/>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5" name="Freeform 144"/>
            <p:cNvSpPr>
              <a:spLocks/>
            </p:cNvSpPr>
            <p:nvPr/>
          </p:nvSpPr>
          <p:spPr bwMode="auto">
            <a:xfrm>
              <a:off x="4551363" y="41798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4 h 60"/>
                <a:gd name="T44" fmla="*/ 56 w 58"/>
                <a:gd name="T45" fmla="*/ 44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4"/>
                  </a:lnTo>
                  <a:lnTo>
                    <a:pt x="56" y="44"/>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6" name="Freeform 145"/>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7" name="Freeform 146"/>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8" name="Freeform 147"/>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9" name="Freeform 148"/>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0" name="Freeform 149"/>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1" name="Freeform 150"/>
            <p:cNvSpPr>
              <a:spLocks/>
            </p:cNvSpPr>
            <p:nvPr/>
          </p:nvSpPr>
          <p:spPr bwMode="auto">
            <a:xfrm>
              <a:off x="5561013" y="46688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2" name="Freeform 151"/>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3" name="Freeform 152"/>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4" name="Freeform 153"/>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5" name="Freeform 154"/>
            <p:cNvSpPr>
              <a:spLocks/>
            </p:cNvSpPr>
            <p:nvPr/>
          </p:nvSpPr>
          <p:spPr bwMode="auto">
            <a:xfrm>
              <a:off x="6570663" y="515461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6" name="Freeform 155"/>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7" name="Freeform 156"/>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8" name="Freeform 157"/>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9" name="Freeform 158"/>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0" name="Freeform 159"/>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1" name="Freeform 160"/>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2" name="Freeform 161"/>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3" name="Freeform 162"/>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4" name="Freeform 163"/>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5" name="Freeform 164"/>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6" name="Freeform 165"/>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7" name="Freeform 166"/>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8" name="Freeform 16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9" name="Freeform 168"/>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0" name="Freeform 169"/>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1" name="Freeform 170"/>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2" name="Freeform 171"/>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3" name="Freeform 172"/>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4" name="Freeform 173"/>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5" name="Freeform 174"/>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6" name="Freeform 175"/>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7" name="Freeform 176"/>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8" name="Freeform 177"/>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9" name="Freeform 178"/>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0" name="Freeform 179"/>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1" name="Freeform 180"/>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2" name="Freeform 181"/>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3" name="Freeform 182"/>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4" name="Freeform 183"/>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5" name="Freeform 18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6" name="Freeform 185"/>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7" name="Freeform 186"/>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8" name="Freeform 18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9" name="Freeform 188"/>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0" name="Freeform 189"/>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1" name="Freeform 190"/>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2" name="Freeform 191"/>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3" name="Freeform 192"/>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4" name="Freeform 193"/>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5" name="Freeform 19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grpSp>
      <p:sp>
        <p:nvSpPr>
          <p:cNvPr id="96" name="Rectangle 199"/>
          <p:cNvSpPr>
            <a:spLocks noChangeArrowheads="1"/>
          </p:cNvSpPr>
          <p:nvPr userDrawn="1"/>
        </p:nvSpPr>
        <p:spPr bwMode="auto">
          <a:xfrm>
            <a:off x="0" y="1"/>
            <a:ext cx="12192000" cy="1609725"/>
          </a:xfrm>
          <a:prstGeom prst="rect">
            <a:avLst/>
          </a:prstGeom>
          <a:solidFill>
            <a:srgbClr val="335359"/>
          </a:solidFill>
          <a:ln>
            <a:noFill/>
          </a:ln>
        </p:spPr>
        <p:txBody>
          <a:bodyPr/>
          <a:lstStyle/>
          <a:p>
            <a:pPr>
              <a:defRPr/>
            </a:pPr>
            <a:endParaRPr lang="en-US"/>
          </a:p>
        </p:txBody>
      </p:sp>
      <p:sp>
        <p:nvSpPr>
          <p:cNvPr id="97" name="Freeform 208"/>
          <p:cNvSpPr>
            <a:spLocks noEditPoints="1"/>
          </p:cNvSpPr>
          <p:nvPr userDrawn="1"/>
        </p:nvSpPr>
        <p:spPr bwMode="auto">
          <a:xfrm>
            <a:off x="3139018" y="1211264"/>
            <a:ext cx="196849"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7D300"/>
          </a:solidFill>
          <a:ln>
            <a:noFill/>
          </a:ln>
        </p:spPr>
        <p:txBody>
          <a:bodyPr/>
          <a:lstStyle/>
          <a:p>
            <a:pPr>
              <a:defRPr/>
            </a:pPr>
            <a:endParaRPr lang="en-US"/>
          </a:p>
        </p:txBody>
      </p:sp>
      <p:sp>
        <p:nvSpPr>
          <p:cNvPr id="98" name="Freeform 209"/>
          <p:cNvSpPr>
            <a:spLocks/>
          </p:cNvSpPr>
          <p:nvPr userDrawn="1"/>
        </p:nvSpPr>
        <p:spPr bwMode="auto">
          <a:xfrm>
            <a:off x="3420533" y="1208088"/>
            <a:ext cx="196851" cy="169862"/>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99" name="Freeform 210"/>
          <p:cNvSpPr>
            <a:spLocks noEditPoints="1"/>
          </p:cNvSpPr>
          <p:nvPr userDrawn="1"/>
        </p:nvSpPr>
        <p:spPr bwMode="auto">
          <a:xfrm>
            <a:off x="3833284" y="1211264"/>
            <a:ext cx="201083"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00" name="Freeform 211"/>
          <p:cNvSpPr>
            <a:spLocks/>
          </p:cNvSpPr>
          <p:nvPr userDrawn="1"/>
        </p:nvSpPr>
        <p:spPr bwMode="auto">
          <a:xfrm>
            <a:off x="4093633" y="1168400"/>
            <a:ext cx="135467" cy="211138"/>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7D300"/>
          </a:solidFill>
          <a:ln>
            <a:noFill/>
          </a:ln>
        </p:spPr>
        <p:txBody>
          <a:bodyPr/>
          <a:lstStyle/>
          <a:p>
            <a:pPr>
              <a:defRPr/>
            </a:pPr>
            <a:endParaRPr lang="en-US"/>
          </a:p>
        </p:txBody>
      </p:sp>
      <p:sp>
        <p:nvSpPr>
          <p:cNvPr id="101" name="Freeform 212"/>
          <p:cNvSpPr>
            <a:spLocks noEditPoints="1"/>
          </p:cNvSpPr>
          <p:nvPr userDrawn="1"/>
        </p:nvSpPr>
        <p:spPr bwMode="auto">
          <a:xfrm>
            <a:off x="4284134" y="1208088"/>
            <a:ext cx="230717" cy="171450"/>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7D300"/>
          </a:solidFill>
          <a:ln>
            <a:noFill/>
          </a:ln>
        </p:spPr>
        <p:txBody>
          <a:bodyPr/>
          <a:lstStyle/>
          <a:p>
            <a:pPr>
              <a:defRPr/>
            </a:pPr>
            <a:endParaRPr lang="en-US"/>
          </a:p>
        </p:txBody>
      </p:sp>
      <p:sp>
        <p:nvSpPr>
          <p:cNvPr id="102" name="Freeform 213"/>
          <p:cNvSpPr>
            <a:spLocks/>
          </p:cNvSpPr>
          <p:nvPr userDrawn="1"/>
        </p:nvSpPr>
        <p:spPr bwMode="auto">
          <a:xfrm>
            <a:off x="4591051" y="1208088"/>
            <a:ext cx="330200" cy="169862"/>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103" name="Freeform 214"/>
          <p:cNvSpPr>
            <a:spLocks/>
          </p:cNvSpPr>
          <p:nvPr userDrawn="1"/>
        </p:nvSpPr>
        <p:spPr bwMode="auto">
          <a:xfrm>
            <a:off x="4988984" y="1211264"/>
            <a:ext cx="175683" cy="168275"/>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04" name="Rectangle 215"/>
          <p:cNvSpPr>
            <a:spLocks noChangeArrowheads="1"/>
          </p:cNvSpPr>
          <p:nvPr userDrawn="1"/>
        </p:nvSpPr>
        <p:spPr bwMode="auto">
          <a:xfrm>
            <a:off x="5223934" y="1262063"/>
            <a:ext cx="124884" cy="38100"/>
          </a:xfrm>
          <a:prstGeom prst="rect">
            <a:avLst/>
          </a:prstGeom>
          <a:solidFill>
            <a:srgbClr val="F7D300"/>
          </a:solidFill>
          <a:ln>
            <a:noFill/>
          </a:ln>
        </p:spPr>
        <p:txBody>
          <a:bodyPr/>
          <a:lstStyle/>
          <a:p>
            <a:pPr>
              <a:defRPr/>
            </a:pPr>
            <a:endParaRPr lang="en-US"/>
          </a:p>
        </p:txBody>
      </p:sp>
      <p:sp>
        <p:nvSpPr>
          <p:cNvPr id="105" name="Freeform 216"/>
          <p:cNvSpPr>
            <a:spLocks/>
          </p:cNvSpPr>
          <p:nvPr userDrawn="1"/>
        </p:nvSpPr>
        <p:spPr bwMode="auto">
          <a:xfrm>
            <a:off x="5405967" y="1149350"/>
            <a:ext cx="135467" cy="22860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7D300"/>
          </a:solidFill>
          <a:ln>
            <a:noFill/>
          </a:ln>
        </p:spPr>
        <p:txBody>
          <a:bodyPr/>
          <a:lstStyle/>
          <a:p>
            <a:pPr>
              <a:defRPr/>
            </a:pPr>
            <a:endParaRPr lang="en-US"/>
          </a:p>
        </p:txBody>
      </p:sp>
      <p:sp>
        <p:nvSpPr>
          <p:cNvPr id="106" name="Freeform 217"/>
          <p:cNvSpPr>
            <a:spLocks noEditPoints="1"/>
          </p:cNvSpPr>
          <p:nvPr userDrawn="1"/>
        </p:nvSpPr>
        <p:spPr bwMode="auto">
          <a:xfrm>
            <a:off x="5588001" y="1208088"/>
            <a:ext cx="232833" cy="171450"/>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7D300"/>
          </a:solidFill>
          <a:ln>
            <a:noFill/>
          </a:ln>
        </p:spPr>
        <p:txBody>
          <a:bodyPr/>
          <a:lstStyle/>
          <a:p>
            <a:pPr>
              <a:defRPr/>
            </a:pPr>
            <a:endParaRPr lang="en-US"/>
          </a:p>
        </p:txBody>
      </p:sp>
      <p:sp>
        <p:nvSpPr>
          <p:cNvPr id="107" name="Freeform 218"/>
          <p:cNvSpPr>
            <a:spLocks/>
          </p:cNvSpPr>
          <p:nvPr userDrawn="1"/>
        </p:nvSpPr>
        <p:spPr bwMode="auto">
          <a:xfrm>
            <a:off x="5880100" y="1208088"/>
            <a:ext cx="203200" cy="171450"/>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08" name="Freeform 219"/>
          <p:cNvSpPr>
            <a:spLocks/>
          </p:cNvSpPr>
          <p:nvPr userDrawn="1"/>
        </p:nvSpPr>
        <p:spPr bwMode="auto">
          <a:xfrm>
            <a:off x="6144685" y="1212850"/>
            <a:ext cx="196849" cy="166688"/>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7D300"/>
          </a:solidFill>
          <a:ln>
            <a:noFill/>
          </a:ln>
        </p:spPr>
        <p:txBody>
          <a:bodyPr/>
          <a:lstStyle/>
          <a:p>
            <a:pPr>
              <a:defRPr/>
            </a:pPr>
            <a:endParaRPr lang="en-US"/>
          </a:p>
        </p:txBody>
      </p:sp>
      <p:sp>
        <p:nvSpPr>
          <p:cNvPr id="109" name="Freeform 220"/>
          <p:cNvSpPr>
            <a:spLocks/>
          </p:cNvSpPr>
          <p:nvPr userDrawn="1"/>
        </p:nvSpPr>
        <p:spPr bwMode="auto">
          <a:xfrm>
            <a:off x="6411385" y="1211264"/>
            <a:ext cx="171449" cy="168275"/>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10" name="Freeform 221"/>
          <p:cNvSpPr>
            <a:spLocks noEditPoints="1"/>
          </p:cNvSpPr>
          <p:nvPr userDrawn="1"/>
        </p:nvSpPr>
        <p:spPr bwMode="auto">
          <a:xfrm>
            <a:off x="6644218" y="1208088"/>
            <a:ext cx="209549" cy="171450"/>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7D300"/>
          </a:solidFill>
          <a:ln>
            <a:noFill/>
          </a:ln>
        </p:spPr>
        <p:txBody>
          <a:bodyPr/>
          <a:lstStyle/>
          <a:p>
            <a:pPr>
              <a:defRPr/>
            </a:pPr>
            <a:endParaRPr lang="en-US"/>
          </a:p>
        </p:txBody>
      </p:sp>
      <p:sp>
        <p:nvSpPr>
          <p:cNvPr id="111" name="Freeform 222"/>
          <p:cNvSpPr>
            <a:spLocks noEditPoints="1"/>
          </p:cNvSpPr>
          <p:nvPr userDrawn="1"/>
        </p:nvSpPr>
        <p:spPr bwMode="auto">
          <a:xfrm>
            <a:off x="6919385" y="1149350"/>
            <a:ext cx="224367" cy="230188"/>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7D300"/>
          </a:solidFill>
          <a:ln>
            <a:noFill/>
          </a:ln>
        </p:spPr>
        <p:txBody>
          <a:bodyPr/>
          <a:lstStyle/>
          <a:p>
            <a:pPr>
              <a:defRPr/>
            </a:pPr>
            <a:endParaRPr lang="en-US"/>
          </a:p>
        </p:txBody>
      </p:sp>
      <p:sp>
        <p:nvSpPr>
          <p:cNvPr id="112" name="Freeform 223"/>
          <p:cNvSpPr>
            <a:spLocks noEditPoints="1"/>
          </p:cNvSpPr>
          <p:nvPr userDrawn="1"/>
        </p:nvSpPr>
        <p:spPr bwMode="auto">
          <a:xfrm>
            <a:off x="7363884" y="1211264"/>
            <a:ext cx="201083"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3" name="Freeform 224"/>
          <p:cNvSpPr>
            <a:spLocks noEditPoints="1"/>
          </p:cNvSpPr>
          <p:nvPr userDrawn="1"/>
        </p:nvSpPr>
        <p:spPr bwMode="auto">
          <a:xfrm>
            <a:off x="7645400" y="1208088"/>
            <a:ext cx="224367" cy="220662"/>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7D300"/>
          </a:solidFill>
          <a:ln>
            <a:noFill/>
          </a:ln>
        </p:spPr>
        <p:txBody>
          <a:bodyPr/>
          <a:lstStyle/>
          <a:p>
            <a:pPr>
              <a:defRPr/>
            </a:pPr>
            <a:endParaRPr lang="en-US"/>
          </a:p>
        </p:txBody>
      </p:sp>
      <p:sp>
        <p:nvSpPr>
          <p:cNvPr id="114" name="Freeform 225"/>
          <p:cNvSpPr>
            <a:spLocks noEditPoints="1"/>
          </p:cNvSpPr>
          <p:nvPr userDrawn="1"/>
        </p:nvSpPr>
        <p:spPr bwMode="auto">
          <a:xfrm>
            <a:off x="7945967" y="1208088"/>
            <a:ext cx="228600" cy="220662"/>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7D300"/>
          </a:solidFill>
          <a:ln>
            <a:noFill/>
          </a:ln>
        </p:spPr>
        <p:txBody>
          <a:bodyPr/>
          <a:lstStyle/>
          <a:p>
            <a:pPr>
              <a:defRPr/>
            </a:pPr>
            <a:endParaRPr lang="en-US"/>
          </a:p>
        </p:txBody>
      </p:sp>
      <p:sp>
        <p:nvSpPr>
          <p:cNvPr id="115" name="Freeform 226"/>
          <p:cNvSpPr>
            <a:spLocks/>
          </p:cNvSpPr>
          <p:nvPr userDrawn="1"/>
        </p:nvSpPr>
        <p:spPr bwMode="auto">
          <a:xfrm>
            <a:off x="8248651" y="1211264"/>
            <a:ext cx="124883" cy="166687"/>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7D300"/>
          </a:solidFill>
          <a:ln>
            <a:noFill/>
          </a:ln>
        </p:spPr>
        <p:txBody>
          <a:bodyPr/>
          <a:lstStyle/>
          <a:p>
            <a:pPr>
              <a:defRPr/>
            </a:pPr>
            <a:endParaRPr lang="en-US"/>
          </a:p>
        </p:txBody>
      </p:sp>
      <p:sp>
        <p:nvSpPr>
          <p:cNvPr id="116" name="Freeform 227"/>
          <p:cNvSpPr>
            <a:spLocks noEditPoints="1"/>
          </p:cNvSpPr>
          <p:nvPr userDrawn="1"/>
        </p:nvSpPr>
        <p:spPr bwMode="auto">
          <a:xfrm>
            <a:off x="8424334" y="1208088"/>
            <a:ext cx="234951" cy="171450"/>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7D300"/>
          </a:solidFill>
          <a:ln>
            <a:noFill/>
          </a:ln>
        </p:spPr>
        <p:txBody>
          <a:bodyPr/>
          <a:lstStyle/>
          <a:p>
            <a:pPr>
              <a:defRPr/>
            </a:pPr>
            <a:endParaRPr lang="en-US"/>
          </a:p>
        </p:txBody>
      </p:sp>
      <p:sp>
        <p:nvSpPr>
          <p:cNvPr id="117" name="Freeform 228"/>
          <p:cNvSpPr>
            <a:spLocks noEditPoints="1"/>
          </p:cNvSpPr>
          <p:nvPr userDrawn="1"/>
        </p:nvSpPr>
        <p:spPr bwMode="auto">
          <a:xfrm>
            <a:off x="8716434" y="1211264"/>
            <a:ext cx="194733"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8" name="Freeform 229"/>
          <p:cNvSpPr>
            <a:spLocks/>
          </p:cNvSpPr>
          <p:nvPr userDrawn="1"/>
        </p:nvSpPr>
        <p:spPr bwMode="auto">
          <a:xfrm>
            <a:off x="8983133" y="1208088"/>
            <a:ext cx="203200" cy="171450"/>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19" name="Freeform 230"/>
          <p:cNvSpPr>
            <a:spLocks/>
          </p:cNvSpPr>
          <p:nvPr userDrawn="1"/>
        </p:nvSpPr>
        <p:spPr bwMode="auto">
          <a:xfrm>
            <a:off x="9254067" y="1149350"/>
            <a:ext cx="196851" cy="22860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7D300"/>
          </a:solidFill>
          <a:ln>
            <a:noFill/>
          </a:ln>
        </p:spPr>
        <p:txBody>
          <a:bodyPr/>
          <a:lstStyle/>
          <a:p>
            <a:pPr>
              <a:defRPr/>
            </a:pPr>
            <a:endParaRPr lang="en-US"/>
          </a:p>
        </p:txBody>
      </p:sp>
      <p:sp>
        <p:nvSpPr>
          <p:cNvPr id="120" name="Freeform 232"/>
          <p:cNvSpPr>
            <a:spLocks/>
          </p:cNvSpPr>
          <p:nvPr userDrawn="1"/>
        </p:nvSpPr>
        <p:spPr bwMode="auto">
          <a:xfrm>
            <a:off x="1627717" y="285750"/>
            <a:ext cx="872067" cy="736600"/>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7D300"/>
          </a:solidFill>
          <a:ln>
            <a:noFill/>
          </a:ln>
        </p:spPr>
        <p:txBody>
          <a:bodyPr/>
          <a:lstStyle/>
          <a:p>
            <a:pPr>
              <a:defRPr/>
            </a:pPr>
            <a:endParaRPr lang="en-US"/>
          </a:p>
        </p:txBody>
      </p:sp>
      <p:sp>
        <p:nvSpPr>
          <p:cNvPr id="121" name="Freeform 233"/>
          <p:cNvSpPr>
            <a:spLocks/>
          </p:cNvSpPr>
          <p:nvPr userDrawn="1"/>
        </p:nvSpPr>
        <p:spPr bwMode="auto">
          <a:xfrm>
            <a:off x="2633133" y="298450"/>
            <a:ext cx="797984" cy="711200"/>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7D300"/>
          </a:solidFill>
          <a:ln>
            <a:noFill/>
          </a:ln>
        </p:spPr>
        <p:txBody>
          <a:bodyPr/>
          <a:lstStyle/>
          <a:p>
            <a:pPr>
              <a:defRPr/>
            </a:pPr>
            <a:endParaRPr lang="en-US"/>
          </a:p>
        </p:txBody>
      </p:sp>
      <p:sp>
        <p:nvSpPr>
          <p:cNvPr id="122" name="Freeform 234"/>
          <p:cNvSpPr>
            <a:spLocks/>
          </p:cNvSpPr>
          <p:nvPr userDrawn="1"/>
        </p:nvSpPr>
        <p:spPr bwMode="auto">
          <a:xfrm>
            <a:off x="3644900" y="298450"/>
            <a:ext cx="721784" cy="711200"/>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7D300"/>
          </a:solidFill>
          <a:ln>
            <a:noFill/>
          </a:ln>
        </p:spPr>
        <p:txBody>
          <a:bodyPr/>
          <a:lstStyle/>
          <a:p>
            <a:pPr>
              <a:defRPr/>
            </a:pPr>
            <a:endParaRPr lang="en-US"/>
          </a:p>
        </p:txBody>
      </p:sp>
      <p:sp>
        <p:nvSpPr>
          <p:cNvPr id="123" name="Freeform 235"/>
          <p:cNvSpPr>
            <a:spLocks/>
          </p:cNvSpPr>
          <p:nvPr userDrawn="1"/>
        </p:nvSpPr>
        <p:spPr bwMode="auto">
          <a:xfrm>
            <a:off x="4544485" y="298450"/>
            <a:ext cx="944033" cy="711200"/>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7D300"/>
          </a:solidFill>
          <a:ln>
            <a:noFill/>
          </a:ln>
        </p:spPr>
        <p:txBody>
          <a:bodyPr/>
          <a:lstStyle/>
          <a:p>
            <a:pPr>
              <a:defRPr/>
            </a:pPr>
            <a:endParaRPr lang="en-US"/>
          </a:p>
        </p:txBody>
      </p:sp>
      <p:sp>
        <p:nvSpPr>
          <p:cNvPr id="124" name="Rectangle 236"/>
          <p:cNvSpPr>
            <a:spLocks noChangeArrowheads="1"/>
          </p:cNvSpPr>
          <p:nvPr userDrawn="1"/>
        </p:nvSpPr>
        <p:spPr bwMode="auto">
          <a:xfrm>
            <a:off x="5706534" y="298450"/>
            <a:ext cx="209551" cy="711200"/>
          </a:xfrm>
          <a:prstGeom prst="rect">
            <a:avLst/>
          </a:prstGeom>
          <a:solidFill>
            <a:srgbClr val="F7D300"/>
          </a:solidFill>
          <a:ln>
            <a:noFill/>
          </a:ln>
        </p:spPr>
        <p:txBody>
          <a:bodyPr/>
          <a:lstStyle/>
          <a:p>
            <a:pPr>
              <a:defRPr/>
            </a:pPr>
            <a:endParaRPr lang="en-US"/>
          </a:p>
        </p:txBody>
      </p:sp>
      <p:sp>
        <p:nvSpPr>
          <p:cNvPr id="125" name="Freeform 237"/>
          <p:cNvSpPr>
            <a:spLocks/>
          </p:cNvSpPr>
          <p:nvPr userDrawn="1"/>
        </p:nvSpPr>
        <p:spPr bwMode="auto">
          <a:xfrm>
            <a:off x="6062133" y="288925"/>
            <a:ext cx="747184" cy="731838"/>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7D300"/>
          </a:solidFill>
          <a:ln>
            <a:noFill/>
          </a:ln>
        </p:spPr>
        <p:txBody>
          <a:bodyPr/>
          <a:lstStyle/>
          <a:p>
            <a:pPr>
              <a:defRPr/>
            </a:pPr>
            <a:endParaRPr lang="en-US"/>
          </a:p>
        </p:txBody>
      </p:sp>
      <p:sp>
        <p:nvSpPr>
          <p:cNvPr id="126" name="Freeform 238"/>
          <p:cNvSpPr>
            <a:spLocks/>
          </p:cNvSpPr>
          <p:nvPr userDrawn="1"/>
        </p:nvSpPr>
        <p:spPr bwMode="auto">
          <a:xfrm>
            <a:off x="6898218" y="298450"/>
            <a:ext cx="781049" cy="711200"/>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7D300"/>
          </a:solidFill>
          <a:ln>
            <a:noFill/>
          </a:ln>
        </p:spPr>
        <p:txBody>
          <a:bodyPr/>
          <a:lstStyle/>
          <a:p>
            <a:pPr>
              <a:defRPr/>
            </a:pPr>
            <a:endParaRPr lang="en-US"/>
          </a:p>
        </p:txBody>
      </p:sp>
      <p:sp>
        <p:nvSpPr>
          <p:cNvPr id="128" name="Freeform 239"/>
          <p:cNvSpPr>
            <a:spLocks/>
          </p:cNvSpPr>
          <p:nvPr userDrawn="1"/>
        </p:nvSpPr>
        <p:spPr bwMode="auto">
          <a:xfrm>
            <a:off x="7799918" y="298450"/>
            <a:ext cx="817033" cy="711200"/>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7D300"/>
          </a:solidFill>
          <a:ln>
            <a:noFill/>
          </a:ln>
        </p:spPr>
        <p:txBody>
          <a:bodyPr/>
          <a:lstStyle/>
          <a:p>
            <a:pPr>
              <a:defRPr/>
            </a:pPr>
            <a:endParaRPr lang="en-US"/>
          </a:p>
        </p:txBody>
      </p:sp>
      <p:sp>
        <p:nvSpPr>
          <p:cNvPr id="129" name="Freeform 240"/>
          <p:cNvSpPr>
            <a:spLocks/>
          </p:cNvSpPr>
          <p:nvPr userDrawn="1"/>
        </p:nvSpPr>
        <p:spPr bwMode="auto">
          <a:xfrm>
            <a:off x="8009467" y="439738"/>
            <a:ext cx="368300" cy="203200"/>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130" name="Freeform 241"/>
          <p:cNvSpPr>
            <a:spLocks/>
          </p:cNvSpPr>
          <p:nvPr userDrawn="1"/>
        </p:nvSpPr>
        <p:spPr bwMode="auto">
          <a:xfrm>
            <a:off x="8616952" y="298450"/>
            <a:ext cx="933449" cy="711200"/>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7D300"/>
          </a:solidFill>
          <a:ln>
            <a:noFill/>
          </a:ln>
        </p:spPr>
        <p:txBody>
          <a:bodyPr/>
          <a:lstStyle/>
          <a:p>
            <a:pPr>
              <a:defRPr/>
            </a:pPr>
            <a:endParaRPr lang="en-US"/>
          </a:p>
        </p:txBody>
      </p:sp>
      <p:sp>
        <p:nvSpPr>
          <p:cNvPr id="131" name="Rectangle 41"/>
          <p:cNvSpPr>
            <a:spLocks noChangeArrowheads="1"/>
          </p:cNvSpPr>
          <p:nvPr userDrawn="1"/>
        </p:nvSpPr>
        <p:spPr bwMode="auto">
          <a:xfrm>
            <a:off x="9933518" y="273050"/>
            <a:ext cx="1366080" cy="1200329"/>
          </a:xfrm>
          <a:prstGeom prst="rect">
            <a:avLst/>
          </a:prstGeom>
          <a:noFill/>
          <a:ln>
            <a:noFill/>
          </a:ln>
        </p:spPr>
        <p:txBody>
          <a:bodyPr wrap="none" lIns="0" tIns="0" rIns="0" bIns="0">
            <a:spAutoFit/>
          </a:bodyPr>
          <a:lstStyle/>
          <a:p>
            <a:pPr>
              <a:defRPr/>
            </a:pPr>
            <a:r>
              <a:rPr lang="en-US" sz="2600" b="1" dirty="0">
                <a:solidFill>
                  <a:schemeClr val="bg1"/>
                </a:solidFill>
                <a:latin typeface="Arial Black" pitchFamily="34" charset="0"/>
              </a:rPr>
              <a:t>Gilbert </a:t>
            </a:r>
          </a:p>
          <a:p>
            <a:pPr>
              <a:defRPr/>
            </a:pPr>
            <a:r>
              <a:rPr lang="en-US" sz="2600" b="1" dirty="0">
                <a:solidFill>
                  <a:schemeClr val="bg1"/>
                </a:solidFill>
                <a:latin typeface="Arial Black" pitchFamily="34" charset="0"/>
              </a:rPr>
              <a:t>Kirss </a:t>
            </a:r>
          </a:p>
          <a:p>
            <a:pPr>
              <a:defRPr/>
            </a:pPr>
            <a:r>
              <a:rPr lang="en-US" sz="2600" b="1" dirty="0">
                <a:solidFill>
                  <a:schemeClr val="bg1"/>
                </a:solidFill>
                <a:latin typeface="Arial Black" pitchFamily="34" charset="0"/>
              </a:rPr>
              <a:t>Foster</a:t>
            </a:r>
          </a:p>
        </p:txBody>
      </p:sp>
      <p:sp>
        <p:nvSpPr>
          <p:cNvPr id="127" name="Subtitle 2"/>
          <p:cNvSpPr>
            <a:spLocks noGrp="1"/>
          </p:cNvSpPr>
          <p:nvPr>
            <p:ph type="subTitle" idx="1"/>
          </p:nvPr>
        </p:nvSpPr>
        <p:spPr>
          <a:xfrm>
            <a:off x="1016000" y="5486400"/>
            <a:ext cx="8534400" cy="12954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7657603" y="4419600"/>
            <a:ext cx="1892797" cy="1066800"/>
          </a:xfrm>
          <a:effectLst/>
        </p:spPr>
        <p:txBody>
          <a:bodyPr lIns="0" tIns="0" rIns="0" bIns="0"/>
          <a:lstStyle>
            <a:lvl1pPr algn="r">
              <a:defRPr sz="6600">
                <a:solidFill>
                  <a:srgbClr val="F7D300"/>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A8912F2E-C311-4671-BEE6-3A7D4A23A5B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3A492888-9F10-464A-9637-1807FA374AA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B9DEADB-717F-4CAA-9D4D-E677A3D7714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7800" y="228600"/>
            <a:ext cx="2921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228600"/>
            <a:ext cx="85598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49048210-7603-4E48-AB4B-E0C9E7D5F774}"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11401312" y="6626065"/>
            <a:ext cx="526106" cy="190821"/>
          </a:xfrm>
        </p:spPr>
        <p:txBody>
          <a:bodyPr/>
          <a:lstStyle>
            <a:lvl1pPr>
              <a:defRPr/>
            </a:lvl1pPr>
          </a:lstStyle>
          <a:p>
            <a:pPr>
              <a:defRPr/>
            </a:pPr>
            <a:r>
              <a:rPr lang="en-US"/>
              <a:t>2 - </a:t>
            </a:r>
            <a:fld id="{4AB3B127-47B2-4E08-AAA4-A85CC464E944}"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914400" y="6248400"/>
            <a:ext cx="2540000" cy="457200"/>
          </a:xfrm>
          <a:prstGeom prst="rect">
            <a:avLst/>
          </a:prstGeom>
        </p:spPr>
        <p:txBody>
          <a:bodyPr/>
          <a:lstStyle>
            <a:lvl1pPr>
              <a:defRPr>
                <a:latin typeface="Times" pitchFamily="8" charset="0"/>
                <a:ea typeface="+mn-ea"/>
              </a:defRPr>
            </a:lvl1pPr>
          </a:lstStyle>
          <a:p>
            <a:pPr>
              <a:defRPr/>
            </a:pPr>
            <a:endParaRPr lang="en-US"/>
          </a:p>
        </p:txBody>
      </p:sp>
      <p:sp>
        <p:nvSpPr>
          <p:cNvPr id="4" name="Footer Placeholder 3"/>
          <p:cNvSpPr>
            <a:spLocks noGrp="1" noChangeArrowheads="1"/>
          </p:cNvSpPr>
          <p:nvPr>
            <p:ph type="ftr" sz="quarter" idx="11"/>
          </p:nvPr>
        </p:nvSpPr>
        <p:spPr>
          <a:xfrm>
            <a:off x="4165600" y="6248400"/>
            <a:ext cx="3860800" cy="457200"/>
          </a:xfrm>
          <a:prstGeom prst="rect">
            <a:avLst/>
          </a:prstGeom>
        </p:spPr>
        <p:txBody>
          <a:bodyPr/>
          <a:lstStyle>
            <a:lvl1pPr>
              <a:defRPr>
                <a:latin typeface="Times" pitchFamily="8" charset="0"/>
                <a:ea typeface="+mn-ea"/>
              </a:defRPr>
            </a:lvl1pPr>
          </a:lstStyle>
          <a:p>
            <a:pPr>
              <a:defRPr/>
            </a:pPr>
            <a:endParaRPr lang="en-US"/>
          </a:p>
        </p:txBody>
      </p:sp>
      <p:sp>
        <p:nvSpPr>
          <p:cNvPr id="5" name="Rectangle 4"/>
          <p:cNvSpPr>
            <a:spLocks noGrp="1" noChangeArrowheads="1"/>
          </p:cNvSpPr>
          <p:nvPr>
            <p:ph type="sldNum" sz="quarter" idx="12"/>
          </p:nvPr>
        </p:nvSpPr>
        <p:spPr>
          <a:xfrm>
            <a:off x="11401312" y="6626065"/>
            <a:ext cx="526106" cy="190821"/>
          </a:xfrm>
        </p:spPr>
        <p:txBody>
          <a:bodyPr/>
          <a:lstStyle>
            <a:lvl1pPr>
              <a:defRPr/>
            </a:lvl1pPr>
          </a:lstStyle>
          <a:p>
            <a:pPr>
              <a:defRPr/>
            </a:pPr>
            <a:r>
              <a:rPr lang="en-US"/>
              <a:t>2 - </a:t>
            </a:r>
            <a:fld id="{B703EDA9-79D3-4F7F-949E-29300D97E086}"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11401312" y="6626065"/>
            <a:ext cx="526106" cy="190821"/>
          </a:xfrm>
        </p:spPr>
        <p:txBody>
          <a:bodyPr/>
          <a:lstStyle>
            <a:lvl1pPr>
              <a:defRPr/>
            </a:lvl1pPr>
          </a:lstStyle>
          <a:p>
            <a:pPr>
              <a:defRPr/>
            </a:pPr>
            <a:r>
              <a:rPr lang="en-US"/>
              <a:t>2 - </a:t>
            </a:r>
            <a:fld id="{11D72B77-F9D6-4A37-AEF5-CD0E8FB04B67}"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11401312" y="6626065"/>
            <a:ext cx="526106" cy="190821"/>
          </a:xfrm>
        </p:spPr>
        <p:txBody>
          <a:bodyPr/>
          <a:lstStyle>
            <a:lvl1pPr>
              <a:defRPr/>
            </a:lvl1pPr>
          </a:lstStyle>
          <a:p>
            <a:pPr>
              <a:defRPr/>
            </a:pPr>
            <a:r>
              <a:rPr lang="en-US"/>
              <a:t>2 - </a:t>
            </a:r>
            <a:fld id="{320C27DA-DA1B-4AA5-8BE7-61DEF9472A1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400800"/>
            <a:ext cx="38608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a:xfrm>
            <a:off x="11330780" y="6626065"/>
            <a:ext cx="596638" cy="190821"/>
          </a:xfrm>
        </p:spPr>
        <p:txBody>
          <a:bodyPr/>
          <a:lstStyle>
            <a:lvl1pPr>
              <a:defRPr/>
            </a:lvl1pPr>
          </a:lstStyle>
          <a:p>
            <a:pPr>
              <a:defRPr/>
            </a:pPr>
            <a:r>
              <a:rPr lang="en-US"/>
              <a:t>21 - </a:t>
            </a:r>
            <a:fld id="{FCBC1976-A4E5-423F-A4DD-C066995BB1F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18F482F-AF62-4AF0-9C83-55F9F0512C85}" type="slidenum">
              <a:rPr lang="en-US" smtClean="0"/>
              <a:pPr>
                <a:defRPr/>
              </a:pPr>
              <a:t>‹#›</a:t>
            </a:fld>
            <a:endParaRPr lang="en-US" dirty="0"/>
          </a:p>
        </p:txBody>
      </p:sp>
      <p:graphicFrame>
        <p:nvGraphicFramePr>
          <p:cNvPr id="4" name="TPChart" hidden="1"/>
          <p:cNvGraphicFramePr/>
          <p:nvPr userDrawn="1">
            <p:extLst>
              <p:ext uri="{D42A27DB-BD31-4B8C-83A1-F6EECF244321}">
                <p14:modId xmlns:p14="http://schemas.microsoft.com/office/powerpoint/2010/main" val="2850905580"/>
              </p:ext>
            </p:extLst>
          </p:nvPr>
        </p:nvGraphicFramePr>
        <p:xfrm>
          <a:off x="8466667" y="1600200"/>
          <a:ext cx="3386667"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644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C78E7686-AFC7-455B-A67E-34A79E4F7FE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62AEAB-F43C-44E3-80D7-F6D20EC8103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242FA7D-0568-46B1-8B7E-39E48FDE48B1}"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5CC969E-89EE-4412-AE69-C3BBDF0772A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E8570647-0C5A-4694-9A8B-799FF41A48C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5283200" cy="2011362"/>
          </a:xfrm>
          <a:prstGeom prst="rect">
            <a:avLst/>
          </a:prstGeom>
        </p:spPr>
        <p:txBody>
          <a:bodyPr anchor="ctr" anchorCtr="0"/>
          <a:lstStyle>
            <a:lvl1pPr>
              <a:defRPr sz="2800" b="1">
                <a:solidFill>
                  <a:schemeClr val="bg1"/>
                </a:solidFill>
              </a:defRPr>
            </a:lvl1p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A4B76AE-4844-4F74-8106-F3C24A9E26A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9E7F02-BE9F-456F-ABD5-4E580DD5BCE9}"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A86C2EB-805D-464A-B22F-047F9804D08A}"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C368C3-A38B-4E12-9E12-0FDA40F4B34C}"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FA93F67-E65B-4FC6-A732-2C9B577F0563}"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502400" y="2819400"/>
            <a:ext cx="49784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6502400" y="3429000"/>
            <a:ext cx="49784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086886548"/>
      </p:ext>
    </p:extLst>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6625"/>
            <a:ext cx="10160000" cy="869950"/>
          </a:xfrm>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a:xfrm>
            <a:off x="304800" y="1066801"/>
            <a:ext cx="115824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AB6603E-1FE8-4003-B9E0-FD4537359230}"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34792107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322930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99926739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19928622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12801299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46635331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36217131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38456951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166643254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7000" y="76201"/>
            <a:ext cx="292100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4000" y="76201"/>
            <a:ext cx="855980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25985690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AC053B0A-D674-4523-B3E7-CE3BA796C7E2}"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76200"/>
            <a:ext cx="11684000" cy="19812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39695582"/>
      </p:ext>
    </p:extLst>
  </p:cSld>
  <p:clrMapOvr>
    <a:masterClrMapping/>
  </p:clrMapOvr>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54000" y="76200"/>
            <a:ext cx="11684000" cy="19812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446028478"/>
      </p:ext>
    </p:extLst>
  </p:cSld>
  <p:clrMapOvr>
    <a:masterClrMapping/>
  </p:clrMapOvr>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76200"/>
            <a:ext cx="11684000" cy="19812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extLst>
      <p:ext uri="{BB962C8B-B14F-4D97-AF65-F5344CB8AC3E}">
        <p14:creationId xmlns:p14="http://schemas.microsoft.com/office/powerpoint/2010/main" val="362894630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dirty="0"/>
              <a:t>Click to edit Master title style</a:t>
            </a:r>
          </a:p>
        </p:txBody>
      </p:sp>
      <p:sp>
        <p:nvSpPr>
          <p:cNvPr id="3" name="Table Placeholder 2"/>
          <p:cNvSpPr>
            <a:spLocks noGrp="1"/>
          </p:cNvSpPr>
          <p:nvPr>
            <p:ph type="tbl" idx="1"/>
          </p:nvPr>
        </p:nvSpPr>
        <p:spPr>
          <a:xfrm>
            <a:off x="914400" y="1981200"/>
            <a:ext cx="103632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914400" y="6248400"/>
            <a:ext cx="2540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4165600" y="6248400"/>
            <a:ext cx="38608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extLst>
      <p:ext uri="{BB962C8B-B14F-4D97-AF65-F5344CB8AC3E}">
        <p14:creationId xmlns:p14="http://schemas.microsoft.com/office/powerpoint/2010/main" val="4023470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103632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4400" y="4114800"/>
            <a:ext cx="103632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19 - </a:t>
            </a:r>
            <a:fld id="{D0E29C7C-1CD4-4373-B4FC-155BF5684927}" type="slidenum">
              <a:rPr lang="en-US"/>
              <a:pPr>
                <a:defRPr/>
              </a:pPr>
              <a:t>‹#›</a:t>
            </a:fld>
            <a:endParaRPr lang="en-US"/>
          </a:p>
        </p:txBody>
      </p:sp>
    </p:spTree>
    <p:extLst>
      <p:ext uri="{BB962C8B-B14F-4D97-AF65-F5344CB8AC3E}">
        <p14:creationId xmlns:p14="http://schemas.microsoft.com/office/powerpoint/2010/main" val="2644901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19 - </a:t>
            </a:r>
            <a:fld id="{223C0170-6B14-4AEA-8FDF-EC624F999585}" type="slidenum">
              <a:rPr lang="en-US"/>
              <a:pPr>
                <a:defRPr/>
              </a:pPr>
              <a:t>‹#›</a:t>
            </a:fld>
            <a:endParaRPr lang="en-US"/>
          </a:p>
        </p:txBody>
      </p:sp>
    </p:spTree>
    <p:extLst>
      <p:ext uri="{BB962C8B-B14F-4D97-AF65-F5344CB8AC3E}">
        <p14:creationId xmlns:p14="http://schemas.microsoft.com/office/powerpoint/2010/main" val="1020298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Content Placeholder 4"/>
          <p:cNvSpPr>
            <a:spLocks noGrp="1"/>
          </p:cNvSpPr>
          <p:nvPr>
            <p:ph sz="quarter" idx="13"/>
          </p:nvPr>
        </p:nvSpPr>
        <p:spPr>
          <a:xfrm>
            <a:off x="1016000" y="1295400"/>
            <a:ext cx="106680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
        <p:nvSpPr>
          <p:cNvPr id="7" name="Content Placeholder 6"/>
          <p:cNvSpPr>
            <a:spLocks noGrp="1"/>
          </p:cNvSpPr>
          <p:nvPr>
            <p:ph sz="quarter" idx="14"/>
          </p:nvPr>
        </p:nvSpPr>
        <p:spPr>
          <a:xfrm>
            <a:off x="1016000" y="3581400"/>
            <a:ext cx="106680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3830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4/21/20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537005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B22F26"/>
        </a:solidFill>
        <a:effectLst/>
      </p:bgPr>
    </p:bg>
    <p:spTree>
      <p:nvGrpSpPr>
        <p:cNvPr id="1" name=""/>
        <p:cNvGrpSpPr/>
        <p:nvPr/>
      </p:nvGrpSpPr>
      <p:grpSpPr>
        <a:xfrm>
          <a:off x="0" y="0"/>
          <a:ext cx="0" cy="0"/>
          <a:chOff x="0" y="0"/>
          <a:chExt cx="0" cy="0"/>
        </a:xfrm>
      </p:grpSpPr>
      <p:sp>
        <p:nvSpPr>
          <p:cNvPr id="4" name="Rectangle 3"/>
          <p:cNvSpPr/>
          <p:nvPr/>
        </p:nvSpPr>
        <p:spPr>
          <a:xfrm>
            <a:off x="0" y="4330126"/>
            <a:ext cx="12192000" cy="252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99226" y="1599938"/>
            <a:ext cx="4301177" cy="30506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606" y="266516"/>
            <a:ext cx="3920047" cy="3760939"/>
          </a:xfrm>
          <a:prstGeom prst="rect">
            <a:avLst/>
          </a:prstGeom>
        </p:spPr>
      </p:pic>
      <p:sp>
        <p:nvSpPr>
          <p:cNvPr id="7" name="Rectangle 1"/>
          <p:cNvSpPr>
            <a:spLocks noChangeArrowheads="1"/>
          </p:cNvSpPr>
          <p:nvPr/>
        </p:nvSpPr>
        <p:spPr bwMode="auto">
          <a:xfrm>
            <a:off x="435008" y="6638965"/>
            <a:ext cx="5229317"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685800" algn="l"/>
              </a:tabLst>
              <a:defRPr>
                <a:solidFill>
                  <a:schemeClr val="tx1"/>
                </a:solidFill>
                <a:latin typeface="Arial" pitchFamily="34" charset="0"/>
                <a:cs typeface="Arial" pitchFamily="34" charset="0"/>
              </a:defRPr>
            </a:lvl1pPr>
            <a:lvl2pPr fontAlgn="base">
              <a:spcBef>
                <a:spcPct val="0"/>
              </a:spcBef>
              <a:spcAft>
                <a:spcPct val="0"/>
              </a:spcAft>
              <a:tabLst>
                <a:tab pos="685800" algn="l"/>
              </a:tabLst>
              <a:defRPr>
                <a:solidFill>
                  <a:schemeClr val="tx1"/>
                </a:solidFill>
                <a:latin typeface="Arial" pitchFamily="34" charset="0"/>
                <a:cs typeface="Arial" pitchFamily="34" charset="0"/>
              </a:defRPr>
            </a:lvl2pPr>
            <a:lvl3pPr fontAlgn="base">
              <a:spcBef>
                <a:spcPct val="0"/>
              </a:spcBef>
              <a:spcAft>
                <a:spcPct val="0"/>
              </a:spcAft>
              <a:tabLst>
                <a:tab pos="685800" algn="l"/>
              </a:tabLst>
              <a:defRPr>
                <a:solidFill>
                  <a:schemeClr val="tx1"/>
                </a:solidFill>
                <a:latin typeface="Arial" pitchFamily="34" charset="0"/>
                <a:cs typeface="Arial" pitchFamily="34" charset="0"/>
              </a:defRPr>
            </a:lvl3pPr>
            <a:lvl4pPr fontAlgn="base">
              <a:spcBef>
                <a:spcPct val="0"/>
              </a:spcBef>
              <a:spcAft>
                <a:spcPct val="0"/>
              </a:spcAft>
              <a:tabLst>
                <a:tab pos="685800" algn="l"/>
              </a:tabLst>
              <a:defRPr>
                <a:solidFill>
                  <a:schemeClr val="tx1"/>
                </a:solidFill>
                <a:latin typeface="Arial" pitchFamily="34" charset="0"/>
                <a:cs typeface="Arial" pitchFamily="34" charset="0"/>
              </a:defRPr>
            </a:lvl4pPr>
            <a:lvl5pPr fontAlgn="base">
              <a:spcBef>
                <a:spcPct val="0"/>
              </a:spcBef>
              <a:spcAft>
                <a:spcPct val="0"/>
              </a:spcAft>
              <a:tabLst>
                <a:tab pos="685800" algn="l"/>
              </a:tabLst>
              <a:defRPr>
                <a:solidFill>
                  <a:schemeClr val="tx1"/>
                </a:solidFill>
                <a:latin typeface="Arial" pitchFamily="34" charset="0"/>
                <a:cs typeface="Arial" pitchFamily="34" charset="0"/>
              </a:defRPr>
            </a:lvl5pPr>
            <a:lvl6pPr fontAlgn="base">
              <a:spcBef>
                <a:spcPct val="0"/>
              </a:spcBef>
              <a:spcAft>
                <a:spcPct val="0"/>
              </a:spcAft>
              <a:tabLst>
                <a:tab pos="685800" algn="l"/>
              </a:tabLst>
              <a:defRPr>
                <a:solidFill>
                  <a:schemeClr val="tx1"/>
                </a:solidFill>
                <a:latin typeface="Arial" pitchFamily="34" charset="0"/>
                <a:cs typeface="Arial" pitchFamily="34" charset="0"/>
              </a:defRPr>
            </a:lvl6pPr>
            <a:lvl7pPr fontAlgn="base">
              <a:spcBef>
                <a:spcPct val="0"/>
              </a:spcBef>
              <a:spcAft>
                <a:spcPct val="0"/>
              </a:spcAft>
              <a:tabLst>
                <a:tab pos="685800" algn="l"/>
              </a:tabLst>
              <a:defRPr>
                <a:solidFill>
                  <a:schemeClr val="tx1"/>
                </a:solidFill>
                <a:latin typeface="Arial" pitchFamily="34" charset="0"/>
                <a:cs typeface="Arial" pitchFamily="34" charset="0"/>
              </a:defRPr>
            </a:lvl7pPr>
            <a:lvl8pPr fontAlgn="base">
              <a:spcBef>
                <a:spcPct val="0"/>
              </a:spcBef>
              <a:spcAft>
                <a:spcPct val="0"/>
              </a:spcAft>
              <a:tabLst>
                <a:tab pos="685800" algn="l"/>
              </a:tabLst>
              <a:defRPr>
                <a:solidFill>
                  <a:schemeClr val="tx1"/>
                </a:solidFill>
                <a:latin typeface="Arial" pitchFamily="34" charset="0"/>
                <a:cs typeface="Arial" pitchFamily="34" charset="0"/>
              </a:defRPr>
            </a:lvl8pPr>
            <a:lvl9pPr fontAlgn="base">
              <a:spcBef>
                <a:spcPct val="0"/>
              </a:spcBef>
              <a:spcAft>
                <a:spcPct val="0"/>
              </a:spcAft>
              <a:tabLst>
                <a:tab pos="6858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Chemistry: An Atoms-Focused Approach</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2</a:t>
            </a:r>
            <a:r>
              <a:rPr kumimoji="0" lang="en-US" altLang="en-US" sz="900" b="0" i="0" u="none" strike="noStrike" cap="none" normalizeH="0" baseline="30000" dirty="0">
                <a:ln>
                  <a:noFill/>
                </a:ln>
                <a:solidFill>
                  <a:schemeClr val="tx1"/>
                </a:solidFill>
                <a:effectLst/>
                <a:latin typeface="Arial" panose="020B0604020202020204" pitchFamily="34" charset="0"/>
                <a:ea typeface="Cambria" pitchFamily="18" charset="0"/>
                <a:cs typeface="Arial" panose="020B0604020202020204" pitchFamily="34" charset="0"/>
              </a:rPr>
              <a:t>nd</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Edition Copyright © </a:t>
            </a:r>
            <a:r>
              <a:rPr kumimoji="0" lang="en-US" altLang="en-US" sz="900" b="0" i="0" u="none" strike="noStrike" cap="none" normalizeH="0" baseline="0" dirty="0" bmk="Text15">
                <a:ln>
                  <a:noFill/>
                </a:ln>
                <a:solidFill>
                  <a:schemeClr val="tx1"/>
                </a:solidFill>
                <a:effectLst/>
                <a:latin typeface="Arial" panose="020B0604020202020204" pitchFamily="34" charset="0"/>
                <a:ea typeface="Cambria" pitchFamily="18" charset="0"/>
                <a:cs typeface="Arial" panose="020B0604020202020204" pitchFamily="34" charset="0"/>
              </a:rPr>
              <a:t>2017</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W. W. Norton &amp; Company</a:t>
            </a:r>
            <a:r>
              <a:rPr kumimoji="0" lang="en-US" altLang="en-US" sz="900" b="0" i="0" u="none" strike="noStrike" cap="none" normalizeH="0" baseline="0" dirty="0">
                <a:ln>
                  <a:noFill/>
                </a:ln>
                <a:solidFill>
                  <a:schemeClr val="tx1"/>
                </a:solidFill>
                <a:effectLst/>
                <a:latin typeface="Arial" pitchFamily="34" charset="0"/>
                <a:cs typeface="Arial" pitchFamily="34" charset="0"/>
              </a:rPr>
              <a:t> </a:t>
            </a:r>
          </a:p>
        </p:txBody>
      </p:sp>
      <p:sp>
        <p:nvSpPr>
          <p:cNvPr id="8" name="TextBox 7"/>
          <p:cNvSpPr txBox="1"/>
          <p:nvPr/>
        </p:nvSpPr>
        <p:spPr>
          <a:xfrm>
            <a:off x="6604000" y="690224"/>
            <a:ext cx="3518720" cy="923330"/>
          </a:xfrm>
          <a:prstGeom prst="rect">
            <a:avLst/>
          </a:prstGeom>
          <a:noFill/>
        </p:spPr>
        <p:txBody>
          <a:bodyPr wrap="none" rtlCol="0">
            <a:spAutoFit/>
          </a:bodyPr>
          <a:lstStyle/>
          <a:p>
            <a:r>
              <a:rPr lang="en-US" sz="5400" dirty="0">
                <a:solidFill>
                  <a:schemeClr val="bg1"/>
                </a:solidFill>
                <a:latin typeface="Arial Narrow" panose="020B0606020202030204" pitchFamily="34" charset="0"/>
                <a:cs typeface="Arial" panose="020B0604020202020204" pitchFamily="34" charset="0"/>
              </a:rPr>
              <a:t>CHEMISTRY</a:t>
            </a:r>
          </a:p>
        </p:txBody>
      </p:sp>
      <p:sp>
        <p:nvSpPr>
          <p:cNvPr id="9" name="TextBox 8"/>
          <p:cNvSpPr txBox="1"/>
          <p:nvPr/>
        </p:nvSpPr>
        <p:spPr>
          <a:xfrm>
            <a:off x="9488129" y="1972778"/>
            <a:ext cx="1465466" cy="307777"/>
          </a:xfrm>
          <a:prstGeom prst="rect">
            <a:avLst/>
          </a:prstGeom>
          <a:noFill/>
        </p:spPr>
        <p:txBody>
          <a:bodyPr wrap="none" rtlCol="0">
            <a:spAutoFit/>
          </a:bodyPr>
          <a:lstStyle/>
          <a:p>
            <a:r>
              <a:rPr lang="en-US" sz="1400" b="1" dirty="0">
                <a:solidFill>
                  <a:schemeClr val="bg1"/>
                </a:solidFill>
              </a:rPr>
              <a:t>Second edition</a:t>
            </a:r>
          </a:p>
        </p:txBody>
      </p:sp>
      <p:sp>
        <p:nvSpPr>
          <p:cNvPr id="10" name="TextBox 9"/>
          <p:cNvSpPr txBox="1"/>
          <p:nvPr/>
        </p:nvSpPr>
        <p:spPr>
          <a:xfrm>
            <a:off x="6614032" y="2438401"/>
            <a:ext cx="864339" cy="1200329"/>
          </a:xfrm>
          <a:prstGeom prst="rect">
            <a:avLst/>
          </a:prstGeom>
          <a:noFill/>
        </p:spPr>
        <p:txBody>
          <a:bodyPr wrap="none" rtlCol="0">
            <a:spAutoFit/>
          </a:bodyPr>
          <a:lstStyle/>
          <a:p>
            <a:r>
              <a:rPr lang="en-US" dirty="0">
                <a:solidFill>
                  <a:schemeClr val="bg1"/>
                </a:solidFill>
              </a:rPr>
              <a:t>Gilbert</a:t>
            </a:r>
            <a:endParaRPr lang="en-US" baseline="0" dirty="0">
              <a:solidFill>
                <a:schemeClr val="bg1"/>
              </a:solidFill>
            </a:endParaRPr>
          </a:p>
          <a:p>
            <a:r>
              <a:rPr lang="en-US" baseline="0" dirty="0" err="1">
                <a:solidFill>
                  <a:schemeClr val="bg1"/>
                </a:solidFill>
              </a:rPr>
              <a:t>Kriss</a:t>
            </a:r>
            <a:endParaRPr lang="en-US" baseline="0" dirty="0">
              <a:solidFill>
                <a:schemeClr val="bg1"/>
              </a:solidFill>
            </a:endParaRPr>
          </a:p>
          <a:p>
            <a:r>
              <a:rPr lang="en-US" baseline="0" dirty="0">
                <a:solidFill>
                  <a:schemeClr val="bg1"/>
                </a:solidFill>
              </a:rPr>
              <a:t>Foster</a:t>
            </a:r>
          </a:p>
          <a:p>
            <a:r>
              <a:rPr lang="en-US" baseline="0" dirty="0" err="1">
                <a:solidFill>
                  <a:schemeClr val="bg1"/>
                </a:solidFill>
              </a:rPr>
              <a:t>Bretz</a:t>
            </a:r>
            <a:endParaRPr lang="en-US" dirty="0">
              <a:solidFill>
                <a:schemeClr val="bg1"/>
              </a:solidFill>
            </a:endParaRPr>
          </a:p>
        </p:txBody>
      </p:sp>
      <p:sp>
        <p:nvSpPr>
          <p:cNvPr id="11" name="TextBox 10"/>
          <p:cNvSpPr txBox="1"/>
          <p:nvPr/>
        </p:nvSpPr>
        <p:spPr>
          <a:xfrm>
            <a:off x="6799225" y="1606100"/>
            <a:ext cx="3875420" cy="323165"/>
          </a:xfrm>
          <a:prstGeom prst="rect">
            <a:avLst/>
          </a:prstGeom>
          <a:noFill/>
        </p:spPr>
        <p:txBody>
          <a:bodyPr wrap="none" lIns="45720" tIns="45720" rIns="45720" rtlCol="0">
            <a:spAutoFit/>
          </a:bodyPr>
          <a:lstStyle/>
          <a:p>
            <a:pPr>
              <a:lnSpc>
                <a:spcPts val="1800"/>
              </a:lnSpc>
            </a:pPr>
            <a:r>
              <a:rPr lang="en-US" b="1" dirty="0"/>
              <a:t>AN ATOMS</a:t>
            </a:r>
            <a:r>
              <a:rPr lang="en-US" b="1" baseline="0" dirty="0"/>
              <a:t>-FOCUSED APPROACH</a:t>
            </a:r>
            <a:endParaRPr lang="en-US" b="1" dirty="0"/>
          </a:p>
        </p:txBody>
      </p:sp>
      <p:sp>
        <p:nvSpPr>
          <p:cNvPr id="2" name="Title 1"/>
          <p:cNvSpPr>
            <a:spLocks noGrp="1"/>
          </p:cNvSpPr>
          <p:nvPr>
            <p:ph type="ctrTitle"/>
          </p:nvPr>
        </p:nvSpPr>
        <p:spPr>
          <a:xfrm>
            <a:off x="435008" y="4343400"/>
            <a:ext cx="10363200" cy="1295400"/>
          </a:xfrm>
        </p:spPr>
        <p:txBody>
          <a:bodyPr vert="horz" lIns="91440" tIns="45720" rIns="91440" bIns="45720" rtlCol="0" anchor="ctr">
            <a:normAutofit/>
          </a:bodyPr>
          <a:lstStyle>
            <a:lvl1pPr algn="l">
              <a:defRPr lang="en-US">
                <a:solidFill>
                  <a:srgbClr val="B22F26"/>
                </a:solidFill>
              </a:defRPr>
            </a:lvl1pPr>
          </a:lstStyle>
          <a:p>
            <a:pPr lvl="0"/>
            <a:r>
              <a:rPr lang="en-US"/>
              <a:t>Click to edit Master title style</a:t>
            </a:r>
          </a:p>
        </p:txBody>
      </p:sp>
      <p:sp>
        <p:nvSpPr>
          <p:cNvPr id="3" name="Subtitle 2"/>
          <p:cNvSpPr>
            <a:spLocks noGrp="1"/>
          </p:cNvSpPr>
          <p:nvPr>
            <p:ph type="subTitle" idx="1"/>
          </p:nvPr>
        </p:nvSpPr>
        <p:spPr>
          <a:xfrm>
            <a:off x="435008" y="5506893"/>
            <a:ext cx="11452192" cy="1094219"/>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024059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Tree>
    <p:extLst>
      <p:ext uri="{BB962C8B-B14F-4D97-AF65-F5344CB8AC3E}">
        <p14:creationId xmlns:p14="http://schemas.microsoft.com/office/powerpoint/2010/main" val="414600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8A72316D-7092-4609-A1FA-6FF8356087D5}"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
        <p:nvSpPr>
          <p:cNvPr id="7" name="Text Placeholder 6"/>
          <p:cNvSpPr>
            <a:spLocks noGrp="1"/>
          </p:cNvSpPr>
          <p:nvPr>
            <p:ph type="body" sz="quarter" idx="12"/>
          </p:nvPr>
        </p:nvSpPr>
        <p:spPr>
          <a:xfrm>
            <a:off x="914400" y="1371600"/>
            <a:ext cx="6705600" cy="5029200"/>
          </a:xfrm>
        </p:spPr>
        <p:txBody>
          <a:bodyPr/>
          <a:lstStyle>
            <a:lvl2pPr marL="914400" indent="-457200">
              <a:buFont typeface="Arial" panose="020B0604020202020204" pitchFamily="34" charset="0"/>
              <a:buChar char="–"/>
              <a:defRPr/>
            </a:lvl2pPr>
            <a:lvl4pPr marL="1714500" indent="-34290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3"/>
          </p:nvPr>
        </p:nvSpPr>
        <p:spPr>
          <a:xfrm>
            <a:off x="7721600" y="1371600"/>
            <a:ext cx="4267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413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a:xfrm>
            <a:off x="982133" y="1371600"/>
            <a:ext cx="6637867" cy="2895600"/>
          </a:xfrm>
        </p:spPr>
        <p:txBody>
          <a:bodyPr vert="horz" lIns="91440" tIns="45720" rIns="91440" bIns="45720" rtlCol="0">
            <a:normAutofit/>
          </a:bodyPr>
          <a:lstStyle>
            <a:lvl1pPr>
              <a:defRPr lang="en-US" dirty="0" smtClean="0"/>
            </a:lvl1pPr>
            <a:lvl2pPr marL="914400" indent="-457200">
              <a:buFont typeface="Arial" panose="020B0604020202020204" pitchFamily="34" charset="0"/>
              <a:buChar cha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8" name="Content Placeholder 7"/>
          <p:cNvSpPr>
            <a:spLocks noGrp="1"/>
          </p:cNvSpPr>
          <p:nvPr>
            <p:ph sz="quarter" idx="13"/>
          </p:nvPr>
        </p:nvSpPr>
        <p:spPr>
          <a:xfrm>
            <a:off x="7721600" y="1371600"/>
            <a:ext cx="42672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p:cNvSpPr>
            <a:spLocks noGrp="1"/>
          </p:cNvSpPr>
          <p:nvPr>
            <p:ph sz="quarter" idx="14"/>
          </p:nvPr>
        </p:nvSpPr>
        <p:spPr>
          <a:xfrm>
            <a:off x="1016000" y="4419600"/>
            <a:ext cx="66040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Tree>
    <p:extLst>
      <p:ext uri="{BB962C8B-B14F-4D97-AF65-F5344CB8AC3E}">
        <p14:creationId xmlns:p14="http://schemas.microsoft.com/office/powerpoint/2010/main" val="15798493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p>
        </p:txBody>
      </p:sp>
    </p:spTree>
    <p:extLst>
      <p:ext uri="{BB962C8B-B14F-4D97-AF65-F5344CB8AC3E}">
        <p14:creationId xmlns:p14="http://schemas.microsoft.com/office/powerpoint/2010/main" val="12305270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Content Placeholder 4"/>
          <p:cNvSpPr>
            <a:spLocks noGrp="1"/>
          </p:cNvSpPr>
          <p:nvPr>
            <p:ph sz="quarter" idx="13"/>
          </p:nvPr>
        </p:nvSpPr>
        <p:spPr>
          <a:xfrm>
            <a:off x="1016000" y="1295400"/>
            <a:ext cx="106680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
        <p:nvSpPr>
          <p:cNvPr id="7" name="Content Placeholder 6"/>
          <p:cNvSpPr>
            <a:spLocks noGrp="1"/>
          </p:cNvSpPr>
          <p:nvPr>
            <p:ph sz="quarter" idx="14"/>
          </p:nvPr>
        </p:nvSpPr>
        <p:spPr>
          <a:xfrm>
            <a:off x="1016000" y="3581400"/>
            <a:ext cx="106680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89947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Content Placeholder 4"/>
          <p:cNvSpPr>
            <a:spLocks noGrp="1"/>
          </p:cNvSpPr>
          <p:nvPr>
            <p:ph sz="quarter" idx="13"/>
          </p:nvPr>
        </p:nvSpPr>
        <p:spPr>
          <a:xfrm>
            <a:off x="1016000" y="1295400"/>
            <a:ext cx="106680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
        <p:nvSpPr>
          <p:cNvPr id="8" name="Content Placeholder 7"/>
          <p:cNvSpPr>
            <a:spLocks noGrp="1"/>
          </p:cNvSpPr>
          <p:nvPr>
            <p:ph sz="quarter" idx="15"/>
          </p:nvPr>
        </p:nvSpPr>
        <p:spPr>
          <a:xfrm>
            <a:off x="1016000" y="2590800"/>
            <a:ext cx="106680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6"/>
          </p:nvPr>
        </p:nvSpPr>
        <p:spPr>
          <a:xfrm>
            <a:off x="1016000" y="4572000"/>
            <a:ext cx="106680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7256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Content Placeholder 4"/>
          <p:cNvSpPr>
            <a:spLocks noGrp="1"/>
          </p:cNvSpPr>
          <p:nvPr>
            <p:ph sz="quarter" idx="13"/>
          </p:nvPr>
        </p:nvSpPr>
        <p:spPr>
          <a:xfrm>
            <a:off x="1016000" y="1295400"/>
            <a:ext cx="106680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
        <p:nvSpPr>
          <p:cNvPr id="9" name="Content Placeholder 4"/>
          <p:cNvSpPr>
            <a:spLocks noGrp="1"/>
          </p:cNvSpPr>
          <p:nvPr>
            <p:ph sz="quarter" idx="14"/>
          </p:nvPr>
        </p:nvSpPr>
        <p:spPr>
          <a:xfrm>
            <a:off x="1016000" y="2590800"/>
            <a:ext cx="106680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4"/>
          <p:cNvSpPr>
            <a:spLocks noGrp="1"/>
          </p:cNvSpPr>
          <p:nvPr>
            <p:ph sz="quarter" idx="15"/>
          </p:nvPr>
        </p:nvSpPr>
        <p:spPr>
          <a:xfrm>
            <a:off x="1016000" y="3886200"/>
            <a:ext cx="106680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4"/>
          <p:cNvSpPr>
            <a:spLocks noGrp="1"/>
          </p:cNvSpPr>
          <p:nvPr>
            <p:ph sz="quarter" idx="16"/>
          </p:nvPr>
        </p:nvSpPr>
        <p:spPr>
          <a:xfrm>
            <a:off x="1016000" y="5181600"/>
            <a:ext cx="106680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022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609600" y="1371600"/>
            <a:ext cx="5386917" cy="914400"/>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6" name="Content Placeholder 5"/>
          <p:cNvSpPr>
            <a:spLocks noGrp="1"/>
          </p:cNvSpPr>
          <p:nvPr>
            <p:ph sz="quarter" idx="4"/>
          </p:nvPr>
        </p:nvSpPr>
        <p:spPr>
          <a:xfrm>
            <a:off x="6299201" y="1371600"/>
            <a:ext cx="5389033" cy="91440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7" name="Content Placeholder 3"/>
          <p:cNvSpPr>
            <a:spLocks noGrp="1"/>
          </p:cNvSpPr>
          <p:nvPr>
            <p:ph sz="half" idx="10"/>
          </p:nvPr>
        </p:nvSpPr>
        <p:spPr>
          <a:xfrm>
            <a:off x="609600" y="2514600"/>
            <a:ext cx="5386917" cy="914400"/>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8" name="Content Placeholder 5"/>
          <p:cNvSpPr>
            <a:spLocks noGrp="1"/>
          </p:cNvSpPr>
          <p:nvPr>
            <p:ph sz="quarter" idx="11"/>
          </p:nvPr>
        </p:nvSpPr>
        <p:spPr>
          <a:xfrm>
            <a:off x="6299201" y="2514600"/>
            <a:ext cx="5389033" cy="91440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9" name="Content Placeholder 3"/>
          <p:cNvSpPr>
            <a:spLocks noGrp="1"/>
          </p:cNvSpPr>
          <p:nvPr>
            <p:ph sz="half" idx="12"/>
          </p:nvPr>
        </p:nvSpPr>
        <p:spPr>
          <a:xfrm>
            <a:off x="609600" y="3657600"/>
            <a:ext cx="5386917" cy="914400"/>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10" name="Content Placeholder 5"/>
          <p:cNvSpPr>
            <a:spLocks noGrp="1"/>
          </p:cNvSpPr>
          <p:nvPr>
            <p:ph sz="quarter" idx="13"/>
          </p:nvPr>
        </p:nvSpPr>
        <p:spPr>
          <a:xfrm>
            <a:off x="6299201" y="3657600"/>
            <a:ext cx="5389033" cy="91440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11" name="Content Placeholder 3"/>
          <p:cNvSpPr>
            <a:spLocks noGrp="1"/>
          </p:cNvSpPr>
          <p:nvPr>
            <p:ph sz="half" idx="14"/>
          </p:nvPr>
        </p:nvSpPr>
        <p:spPr>
          <a:xfrm>
            <a:off x="609600" y="4800600"/>
            <a:ext cx="5386917" cy="914400"/>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12" name="Content Placeholder 5"/>
          <p:cNvSpPr>
            <a:spLocks noGrp="1"/>
          </p:cNvSpPr>
          <p:nvPr>
            <p:ph sz="quarter" idx="15"/>
          </p:nvPr>
        </p:nvSpPr>
        <p:spPr>
          <a:xfrm>
            <a:off x="6299201" y="4800600"/>
            <a:ext cx="5389033" cy="914400"/>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Tree>
    <p:extLst>
      <p:ext uri="{BB962C8B-B14F-4D97-AF65-F5344CB8AC3E}">
        <p14:creationId xmlns:p14="http://schemas.microsoft.com/office/powerpoint/2010/main" val="3786996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EF89AE96-89B8-43CC-AE84-53D301B968DE}" type="slidenum">
              <a:rPr lang="en-US" smtClean="0"/>
              <a:t>‹#›</a:t>
            </a:fld>
            <a:endParaRPr lang="en-US" dirty="0"/>
          </a:p>
        </p:txBody>
      </p:sp>
    </p:spTree>
    <p:extLst>
      <p:ext uri="{BB962C8B-B14F-4D97-AF65-F5344CB8AC3E}">
        <p14:creationId xmlns:p14="http://schemas.microsoft.com/office/powerpoint/2010/main" val="42379182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8282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0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600200"/>
            <a:ext cx="5689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689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sldNum" sz="quarter" idx="10"/>
          </p:nvPr>
        </p:nvSpPr>
        <p:spPr>
          <a:ln/>
        </p:spPr>
        <p:txBody>
          <a:bodyPr/>
          <a:lstStyle>
            <a:lvl1pPr>
              <a:defRPr/>
            </a:lvl1pPr>
          </a:lstStyle>
          <a:p>
            <a:pPr>
              <a:defRPr/>
            </a:pPr>
            <a:fld id="{E1F6996E-D9C3-44BD-8A8F-E4985F0CBF5A}"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793667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056785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988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sldNum" sz="quarter" idx="10"/>
          </p:nvPr>
        </p:nvSpPr>
        <p:spPr>
          <a:ln/>
        </p:spPr>
        <p:txBody>
          <a:bodyPr/>
          <a:lstStyle>
            <a:lvl1pPr>
              <a:defRPr/>
            </a:lvl1pPr>
          </a:lstStyle>
          <a:p>
            <a:pPr>
              <a:defRPr/>
            </a:pPr>
            <a:fld id="{D6BE13F7-B937-4087-BE59-9022BB74DC6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sldNum" sz="quarter" idx="10"/>
          </p:nvPr>
        </p:nvSpPr>
        <p:spPr>
          <a:ln/>
        </p:spPr>
        <p:txBody>
          <a:bodyPr/>
          <a:lstStyle>
            <a:lvl1pPr>
              <a:defRPr/>
            </a:lvl1pPr>
          </a:lstStyle>
          <a:p>
            <a:pPr>
              <a:defRPr/>
            </a:pPr>
            <a:fld id="{CDE30331-7531-42F2-89F4-9AFAA004CCE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F4C49692-E897-4D1C-8568-EF8D89D2564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4.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3.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27"/>
          <p:cNvSpPr>
            <a:spLocks noChangeArrowheads="1"/>
          </p:cNvSpPr>
          <p:nvPr userDrawn="1"/>
        </p:nvSpPr>
        <p:spPr bwMode="auto">
          <a:xfrm>
            <a:off x="0" y="6583364"/>
            <a:ext cx="12192000" cy="274637"/>
          </a:xfrm>
          <a:prstGeom prst="rect">
            <a:avLst/>
          </a:prstGeom>
          <a:solidFill>
            <a:srgbClr val="335359"/>
          </a:solidFill>
          <a:ln>
            <a:solidFill>
              <a:srgbClr val="335359"/>
            </a:solidFill>
          </a:ln>
        </p:spPr>
        <p:txBody>
          <a:bodyPr/>
          <a:lstStyle/>
          <a:p>
            <a:pPr>
              <a:defRPr/>
            </a:pPr>
            <a:endParaRPr lang="en-US"/>
          </a:p>
        </p:txBody>
      </p:sp>
      <p:sp>
        <p:nvSpPr>
          <p:cNvPr id="1026" name="Rectangle 27"/>
          <p:cNvSpPr>
            <a:spLocks noChangeArrowheads="1"/>
          </p:cNvSpPr>
          <p:nvPr userDrawn="1"/>
        </p:nvSpPr>
        <p:spPr bwMode="auto">
          <a:xfrm>
            <a:off x="0" y="-152400"/>
            <a:ext cx="12192000" cy="1371600"/>
          </a:xfrm>
          <a:prstGeom prst="rect">
            <a:avLst/>
          </a:prstGeom>
          <a:solidFill>
            <a:srgbClr val="335359"/>
          </a:solidFill>
          <a:ln>
            <a:noFill/>
          </a:ln>
        </p:spPr>
        <p:txBody>
          <a:bodyPr/>
          <a:lstStyle/>
          <a:p>
            <a:pPr>
              <a:defRPr/>
            </a:pPr>
            <a:endParaRPr lang="en-US" sz="1600"/>
          </a:p>
        </p:txBody>
      </p:sp>
      <p:sp>
        <p:nvSpPr>
          <p:cNvPr id="1029" name="Rectangle 21"/>
          <p:cNvSpPr>
            <a:spLocks noGrp="1" noChangeArrowheads="1"/>
          </p:cNvSpPr>
          <p:nvPr>
            <p:ph type="title"/>
          </p:nvPr>
        </p:nvSpPr>
        <p:spPr bwMode="auto">
          <a:xfrm>
            <a:off x="304801" y="120650"/>
            <a:ext cx="8775700"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91440" rIns="91440" bIns="91440" numCol="1" anchor="ctr" anchorCtr="0" compatLnSpc="1">
            <a:prstTxWarp prst="textNoShape">
              <a:avLst/>
            </a:prstTxWarp>
          </a:bodyPr>
          <a:lstStyle/>
          <a:p>
            <a:pPr lvl="0"/>
            <a:r>
              <a:rPr lang="en-US" dirty="0"/>
              <a:t>Click to edit Master title style</a:t>
            </a:r>
          </a:p>
        </p:txBody>
      </p:sp>
      <p:sp>
        <p:nvSpPr>
          <p:cNvPr id="2" name="Rectangle 22"/>
          <p:cNvSpPr>
            <a:spLocks noGrp="1" noChangeArrowheads="1"/>
          </p:cNvSpPr>
          <p:nvPr>
            <p:ph type="body" idx="1"/>
          </p:nvPr>
        </p:nvSpPr>
        <p:spPr bwMode="auto">
          <a:xfrm>
            <a:off x="304800" y="1449388"/>
            <a:ext cx="11582400" cy="538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7" name="Rectangle 23"/>
          <p:cNvSpPr>
            <a:spLocks noGrp="1" noChangeArrowheads="1"/>
          </p:cNvSpPr>
          <p:nvPr>
            <p:ph type="sldNum" sz="quarter" idx="4"/>
          </p:nvPr>
        </p:nvSpPr>
        <p:spPr bwMode="auto">
          <a:xfrm>
            <a:off x="11585658" y="6626065"/>
            <a:ext cx="341760" cy="190821"/>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rgbClr val="F7D300"/>
                </a:solidFill>
              </a:defRPr>
            </a:lvl1pPr>
          </a:lstStyle>
          <a:p>
            <a:pPr>
              <a:defRPr/>
            </a:pPr>
            <a:fld id="{518F482F-AF62-4AF0-9C83-55F9F0512C85}" type="slidenum">
              <a:rPr lang="en-US"/>
              <a:pPr>
                <a:defRPr/>
              </a:pPr>
              <a:t>‹#›</a:t>
            </a:fld>
            <a:endParaRPr lang="en-US" dirty="0"/>
          </a:p>
        </p:txBody>
      </p:sp>
      <p:grpSp>
        <p:nvGrpSpPr>
          <p:cNvPr id="12" name="Group 11"/>
          <p:cNvGrpSpPr/>
          <p:nvPr userDrawn="1"/>
        </p:nvGrpSpPr>
        <p:grpSpPr>
          <a:xfrm>
            <a:off x="10464800" y="76200"/>
            <a:ext cx="1524000" cy="990600"/>
            <a:chOff x="7687152" y="136449"/>
            <a:chExt cx="1221083" cy="1192649"/>
          </a:xfrm>
          <a:effectLst>
            <a:outerShdw blurRad="50800" dist="38100" algn="l" rotWithShape="0">
              <a:prstClr val="black">
                <a:alpha val="40000"/>
              </a:prstClr>
            </a:outerShdw>
          </a:effectLst>
        </p:grpSpPr>
        <p:sp>
          <p:nvSpPr>
            <p:cNvPr id="4"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p>
          </p:txBody>
        </p:sp>
        <p:sp>
          <p:nvSpPr>
            <p:cNvPr id="5"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6"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7"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8"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9"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0"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1"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grpSp>
      <p:sp>
        <p:nvSpPr>
          <p:cNvPr id="16" name="Text Box 18"/>
          <p:cNvSpPr txBox="1">
            <a:spLocks noChangeArrowheads="1"/>
          </p:cNvSpPr>
          <p:nvPr userDrawn="1"/>
        </p:nvSpPr>
        <p:spPr bwMode="auto">
          <a:xfrm>
            <a:off x="304800" y="6604000"/>
            <a:ext cx="2058577" cy="253916"/>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cSld>
  <p:clrMap bg1="lt1" tx1="dk1" bg2="lt2" tx2="dk2" accent1="accent1" accent2="accent2" accent3="accent3" accent4="accent4" accent5="accent5" accent6="accent6" hlink="hlink" folHlink="folHlink"/>
  <p:sldLayoutIdLst>
    <p:sldLayoutId id="214748386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69" r:id="rId14"/>
    <p:sldLayoutId id="2147483870" r:id="rId15"/>
    <p:sldLayoutId id="2147483871" r:id="rId16"/>
    <p:sldLayoutId id="2147483872" r:id="rId17"/>
    <p:sldLayoutId id="2147483873" r:id="rId18"/>
    <p:sldLayoutId id="2147483945" r:id="rId19"/>
  </p:sldLayoutIdLst>
  <p:hf hdr="0" ftr="0" dt="0"/>
  <p:txStyles>
    <p:titleStyle>
      <a:lvl1pPr algn="l" rtl="0" eaLnBrk="0" fontAlgn="base" hangingPunct="0">
        <a:spcBef>
          <a:spcPct val="0"/>
        </a:spcBef>
        <a:spcAft>
          <a:spcPct val="0"/>
        </a:spcAft>
        <a:defRPr sz="4000">
          <a:solidFill>
            <a:srgbClr val="F7D300"/>
          </a:solidFill>
          <a:latin typeface="+mn-lt"/>
          <a:ea typeface="+mj-ea"/>
          <a:cs typeface="Arial" pitchFamily="34" charset="0"/>
        </a:defRPr>
      </a:lvl1pPr>
      <a:lvl2pPr algn="l" rtl="0" eaLnBrk="0" fontAlgn="base" hangingPunct="0">
        <a:spcBef>
          <a:spcPct val="0"/>
        </a:spcBef>
        <a:spcAft>
          <a:spcPct val="0"/>
        </a:spcAft>
        <a:defRPr sz="4000">
          <a:solidFill>
            <a:srgbClr val="F7D300"/>
          </a:solidFill>
          <a:latin typeface="Arial" charset="0"/>
          <a:cs typeface="Arial" charset="0"/>
        </a:defRPr>
      </a:lvl2pPr>
      <a:lvl3pPr algn="l" rtl="0" eaLnBrk="0" fontAlgn="base" hangingPunct="0">
        <a:spcBef>
          <a:spcPct val="0"/>
        </a:spcBef>
        <a:spcAft>
          <a:spcPct val="0"/>
        </a:spcAft>
        <a:defRPr sz="4000">
          <a:solidFill>
            <a:srgbClr val="F7D300"/>
          </a:solidFill>
          <a:latin typeface="Arial" charset="0"/>
          <a:cs typeface="Arial" charset="0"/>
        </a:defRPr>
      </a:lvl3pPr>
      <a:lvl4pPr algn="l" rtl="0" eaLnBrk="0" fontAlgn="base" hangingPunct="0">
        <a:spcBef>
          <a:spcPct val="0"/>
        </a:spcBef>
        <a:spcAft>
          <a:spcPct val="0"/>
        </a:spcAft>
        <a:defRPr sz="4000">
          <a:solidFill>
            <a:srgbClr val="F7D300"/>
          </a:solidFill>
          <a:latin typeface="Arial" charset="0"/>
          <a:cs typeface="Arial" charset="0"/>
        </a:defRPr>
      </a:lvl4pPr>
      <a:lvl5pPr algn="l" rtl="0" eaLnBrk="0" fontAlgn="base" hangingPunct="0">
        <a:spcBef>
          <a:spcPct val="0"/>
        </a:spcBef>
        <a:spcAft>
          <a:spcPct val="0"/>
        </a:spcAft>
        <a:defRPr sz="4000">
          <a:solidFill>
            <a:srgbClr val="F7D300"/>
          </a:solidFill>
          <a:latin typeface="Arial" charset="0"/>
          <a:cs typeface="Arial" charset="0"/>
        </a:defRPr>
      </a:lvl5pPr>
      <a:lvl6pPr marL="457200" algn="l" rtl="0" fontAlgn="base">
        <a:spcBef>
          <a:spcPct val="0"/>
        </a:spcBef>
        <a:spcAft>
          <a:spcPct val="0"/>
        </a:spcAft>
        <a:defRPr sz="4000">
          <a:solidFill>
            <a:schemeClr val="tx1"/>
          </a:solidFill>
          <a:latin typeface="Arial Rounded MT Bold" pitchFamily="34" charset="0"/>
          <a:cs typeface="Arial" charset="0"/>
        </a:defRPr>
      </a:lvl6pPr>
      <a:lvl7pPr marL="914400" algn="l" rtl="0" fontAlgn="base">
        <a:spcBef>
          <a:spcPct val="0"/>
        </a:spcBef>
        <a:spcAft>
          <a:spcPct val="0"/>
        </a:spcAft>
        <a:defRPr sz="4000">
          <a:solidFill>
            <a:schemeClr val="tx1"/>
          </a:solidFill>
          <a:latin typeface="Arial Rounded MT Bold" pitchFamily="34" charset="0"/>
          <a:cs typeface="Arial" charset="0"/>
        </a:defRPr>
      </a:lvl7pPr>
      <a:lvl8pPr marL="1371600" algn="l" rtl="0" fontAlgn="base">
        <a:spcBef>
          <a:spcPct val="0"/>
        </a:spcBef>
        <a:spcAft>
          <a:spcPct val="0"/>
        </a:spcAft>
        <a:defRPr sz="4000">
          <a:solidFill>
            <a:schemeClr val="tx1"/>
          </a:solidFill>
          <a:latin typeface="Arial Rounded MT Bold" pitchFamily="34" charset="0"/>
          <a:cs typeface="Arial" charset="0"/>
        </a:defRPr>
      </a:lvl8pPr>
      <a:lvl9pPr marL="1828800" algn="l" rtl="0" fontAlgn="base">
        <a:spcBef>
          <a:spcPct val="0"/>
        </a:spcBef>
        <a:spcAft>
          <a:spcPct val="0"/>
        </a:spcAft>
        <a:defRPr sz="4000">
          <a:solidFill>
            <a:schemeClr val="tx1"/>
          </a:solidFill>
          <a:latin typeface="Arial Rounded MT Bold" pitchFamily="34" charset="0"/>
          <a:cs typeface="Arial" charset="0"/>
        </a:defRPr>
      </a:lvl9pPr>
    </p:titleStyle>
    <p:bodyStyle>
      <a:lvl1pPr marL="342900" indent="-342900" algn="l" rtl="0" eaLnBrk="0" fontAlgn="base" hangingPunct="0">
        <a:spcBef>
          <a:spcPct val="20000"/>
        </a:spcBef>
        <a:spcAft>
          <a:spcPct val="0"/>
        </a:spcAft>
        <a:buClr>
          <a:srgbClr val="335359"/>
        </a:buClr>
        <a:buChar char="•"/>
        <a:defRPr sz="3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335359"/>
        </a:buClr>
        <a:buChar char="•"/>
        <a:defRPr sz="28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335359"/>
        </a:buClr>
        <a:buChar char="•"/>
        <a:defRPr sz="24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Clr>
          <a:srgbClr val="00B2CC"/>
        </a:buClr>
        <a:buChar char="•"/>
        <a:defRPr sz="2000">
          <a:solidFill>
            <a:schemeClr val="tx1"/>
          </a:solidFill>
          <a:latin typeface="+mn-lt"/>
          <a:cs typeface="+mn-cs"/>
        </a:defRPr>
      </a:lvl6pPr>
      <a:lvl7pPr marL="2971800" indent="-228600" algn="l" rtl="0" fontAlgn="base">
        <a:spcBef>
          <a:spcPct val="20000"/>
        </a:spcBef>
        <a:spcAft>
          <a:spcPct val="0"/>
        </a:spcAft>
        <a:buClr>
          <a:srgbClr val="00B2CC"/>
        </a:buClr>
        <a:buChar char="•"/>
        <a:defRPr sz="2000">
          <a:solidFill>
            <a:schemeClr val="tx1"/>
          </a:solidFill>
          <a:latin typeface="+mn-lt"/>
          <a:cs typeface="+mn-cs"/>
        </a:defRPr>
      </a:lvl7pPr>
      <a:lvl8pPr marL="3429000" indent="-228600" algn="l" rtl="0" fontAlgn="base">
        <a:spcBef>
          <a:spcPct val="20000"/>
        </a:spcBef>
        <a:spcAft>
          <a:spcPct val="0"/>
        </a:spcAft>
        <a:buClr>
          <a:srgbClr val="00B2CC"/>
        </a:buClr>
        <a:buChar char="•"/>
        <a:defRPr sz="2000">
          <a:solidFill>
            <a:schemeClr val="tx1"/>
          </a:solidFill>
          <a:latin typeface="+mn-lt"/>
          <a:cs typeface="+mn-cs"/>
        </a:defRPr>
      </a:lvl8pPr>
      <a:lvl9pPr marL="3886200" indent="-228600" algn="l" rtl="0" fontAlgn="base">
        <a:spcBef>
          <a:spcPct val="20000"/>
        </a:spcBef>
        <a:spcAft>
          <a:spcPct val="0"/>
        </a:spcAft>
        <a:buClr>
          <a:srgbClr val="00B2CC"/>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35359"/>
        </a:solidFill>
        <a:effectLst/>
      </p:bgPr>
    </p:bg>
    <p:spTree>
      <p:nvGrpSpPr>
        <p:cNvPr id="1" name=""/>
        <p:cNvGrpSpPr/>
        <p:nvPr/>
      </p:nvGrpSpPr>
      <p:grpSpPr>
        <a:xfrm>
          <a:off x="0" y="0"/>
          <a:ext cx="0" cy="0"/>
          <a:chOff x="0" y="0"/>
          <a:chExt cx="0" cy="0"/>
        </a:xfrm>
      </p:grpSpPr>
      <p:sp>
        <p:nvSpPr>
          <p:cNvPr id="2051" name="Rectangle 2"/>
          <p:cNvSpPr>
            <a:spLocks noChangeArrowheads="1"/>
          </p:cNvSpPr>
          <p:nvPr userDrawn="1"/>
        </p:nvSpPr>
        <p:spPr bwMode="auto">
          <a:xfrm>
            <a:off x="203200" y="152400"/>
            <a:ext cx="11277600" cy="1295400"/>
          </a:xfrm>
          <a:prstGeom prst="rect">
            <a:avLst/>
          </a:prstGeom>
          <a:noFill/>
          <a:ln>
            <a:noFill/>
          </a:ln>
        </p:spPr>
        <p:txBody>
          <a:bodyPr/>
          <a:lstStyle/>
          <a:p>
            <a:pPr>
              <a:defRPr/>
            </a:pPr>
            <a:endParaRPr lang="en-US"/>
          </a:p>
        </p:txBody>
      </p:sp>
      <p:sp>
        <p:nvSpPr>
          <p:cNvPr id="12294" name="Rectangle 6"/>
          <p:cNvSpPr>
            <a:spLocks noGrp="1" noChangeArrowheads="1"/>
          </p:cNvSpPr>
          <p:nvPr>
            <p:ph type="sldNum" sz="quarter" idx="4"/>
          </p:nvPr>
        </p:nvSpPr>
        <p:spPr bwMode="auto">
          <a:xfrm>
            <a:off x="11592008" y="6591140"/>
            <a:ext cx="341760" cy="190821"/>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chemeClr val="bg1"/>
                </a:solidFill>
              </a:defRPr>
            </a:lvl1pPr>
          </a:lstStyle>
          <a:p>
            <a:pPr>
              <a:defRPr/>
            </a:pPr>
            <a:fld id="{05A3A6AF-5B59-4D38-9AF1-785C56222D4B}" type="slidenum">
              <a:rPr lang="en-US"/>
              <a:pPr>
                <a:defRPr/>
              </a:pPr>
              <a:t>‹#›</a:t>
            </a:fld>
            <a:endParaRPr lang="en-US"/>
          </a:p>
        </p:txBody>
      </p:sp>
      <p:sp>
        <p:nvSpPr>
          <p:cNvPr id="2053" name="Line 11"/>
          <p:cNvSpPr>
            <a:spLocks noChangeShapeType="1"/>
          </p:cNvSpPr>
          <p:nvPr userDrawn="1"/>
        </p:nvSpPr>
        <p:spPr bwMode="auto">
          <a:xfrm>
            <a:off x="2256367" y="-309563"/>
            <a:ext cx="0" cy="0"/>
          </a:xfrm>
          <a:prstGeom prst="line">
            <a:avLst/>
          </a:prstGeom>
          <a:noFill/>
          <a:ln w="63500">
            <a:solidFill>
              <a:srgbClr val="5CA038"/>
            </a:solidFill>
            <a:round/>
            <a:headEnd/>
            <a:tailEnd/>
          </a:ln>
        </p:spPr>
        <p:txBody>
          <a:bodyPr/>
          <a:lstStyle/>
          <a:p>
            <a:pPr>
              <a:defRPr/>
            </a:pPr>
            <a:endParaRPr lang="en-US"/>
          </a:p>
        </p:txBody>
      </p:sp>
      <p:sp>
        <p:nvSpPr>
          <p:cNvPr id="2054" name="Line 14"/>
          <p:cNvSpPr>
            <a:spLocks noChangeShapeType="1"/>
          </p:cNvSpPr>
          <p:nvPr userDrawn="1"/>
        </p:nvSpPr>
        <p:spPr bwMode="auto">
          <a:xfrm>
            <a:off x="668867" y="185738"/>
            <a:ext cx="0" cy="0"/>
          </a:xfrm>
          <a:prstGeom prst="line">
            <a:avLst/>
          </a:prstGeom>
          <a:noFill/>
          <a:ln w="63500">
            <a:solidFill>
              <a:srgbClr val="5CA038"/>
            </a:solidFill>
            <a:round/>
            <a:headEnd/>
            <a:tailEnd/>
          </a:ln>
        </p:spPr>
        <p:txBody>
          <a:bodyPr/>
          <a:lstStyle/>
          <a:p>
            <a:pPr>
              <a:defRPr/>
            </a:pPr>
            <a:endParaRPr lang="en-US"/>
          </a:p>
        </p:txBody>
      </p:sp>
      <p:sp>
        <p:nvSpPr>
          <p:cNvPr id="2055" name="Text Box 18"/>
          <p:cNvSpPr txBox="1">
            <a:spLocks noChangeArrowheads="1"/>
          </p:cNvSpPr>
          <p:nvPr userDrawn="1"/>
        </p:nvSpPr>
        <p:spPr bwMode="auto">
          <a:xfrm>
            <a:off x="4876801" y="6477000"/>
            <a:ext cx="2250040" cy="276999"/>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200" dirty="0">
                <a:solidFill>
                  <a:schemeClr val="bg1"/>
                </a:solidFill>
              </a:rPr>
              <a:t>© 2014 W. W. Norton Co., Inc.</a:t>
            </a:r>
          </a:p>
        </p:txBody>
      </p:sp>
      <p:sp>
        <p:nvSpPr>
          <p:cNvPr id="2059" name="Text Box 23"/>
          <p:cNvSpPr txBox="1">
            <a:spLocks noChangeArrowheads="1"/>
          </p:cNvSpPr>
          <p:nvPr userDrawn="1"/>
        </p:nvSpPr>
        <p:spPr bwMode="auto">
          <a:xfrm>
            <a:off x="2305429" y="4049713"/>
            <a:ext cx="1311576" cy="1015663"/>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2000" b="1" dirty="0">
                <a:solidFill>
                  <a:schemeClr val="bg1"/>
                </a:solidFill>
              </a:rPr>
              <a:t>GILBERT</a:t>
            </a:r>
          </a:p>
          <a:p>
            <a:pPr algn="ctr" eaLnBrk="1" hangingPunct="1">
              <a:defRPr/>
            </a:pPr>
            <a:r>
              <a:rPr lang="en-US" sz="2000" b="1" dirty="0">
                <a:solidFill>
                  <a:schemeClr val="bg1"/>
                </a:solidFill>
              </a:rPr>
              <a:t>KIRSS</a:t>
            </a:r>
          </a:p>
          <a:p>
            <a:pPr algn="ctr" eaLnBrk="1" hangingPunct="1">
              <a:defRPr/>
            </a:pPr>
            <a:r>
              <a:rPr lang="en-US" sz="2000" b="1" dirty="0">
                <a:solidFill>
                  <a:schemeClr val="bg1"/>
                </a:solidFill>
              </a:rPr>
              <a:t>FOSTER</a:t>
            </a:r>
          </a:p>
        </p:txBody>
      </p:sp>
      <p:pic>
        <p:nvPicPr>
          <p:cNvPr id="1026" name="Picture 2"/>
          <p:cNvPicPr>
            <a:picLocks noChangeAspect="1" noChangeArrowheads="1"/>
          </p:cNvPicPr>
          <p:nvPr userDrawn="1"/>
        </p:nvPicPr>
        <p:blipFill>
          <a:blip/>
          <a:srcRect/>
          <a:stretch>
            <a:fillRect/>
          </a:stretch>
        </p:blipFill>
        <p:spPr bwMode="auto">
          <a:xfrm>
            <a:off x="5892801" y="436564"/>
            <a:ext cx="5856817" cy="5811837"/>
          </a:xfrm>
          <a:prstGeom prst="rect">
            <a:avLst/>
          </a:prstGeom>
          <a:noFill/>
          <a:ln>
            <a:noFill/>
          </a:ln>
          <a:effectLst>
            <a:outerShdw blurRad="254000" dist="177800" dir="2700000" algn="tl" rotWithShape="0">
              <a:prstClr val="black">
                <a:alpha val="40000"/>
              </a:prstClr>
            </a:outerShdw>
          </a:effectLst>
        </p:spPr>
      </p:pic>
      <p:grpSp>
        <p:nvGrpSpPr>
          <p:cNvPr id="20489" name="Group 2"/>
          <p:cNvGrpSpPr>
            <a:grpSpLocks noChangeAspect="1"/>
          </p:cNvGrpSpPr>
          <p:nvPr userDrawn="1"/>
        </p:nvGrpSpPr>
        <p:grpSpPr bwMode="auto">
          <a:xfrm>
            <a:off x="726018" y="2819401"/>
            <a:ext cx="4506383" cy="646113"/>
            <a:chOff x="1016721" y="2652704"/>
            <a:chExt cx="2703629" cy="516789"/>
          </a:xfrm>
        </p:grpSpPr>
        <p:sp>
          <p:nvSpPr>
            <p:cNvPr id="12" name="Freeform 208"/>
            <p:cNvSpPr>
              <a:spLocks noEditPoints="1"/>
            </p:cNvSpPr>
            <p:nvPr userDrawn="1"/>
          </p:nvSpPr>
          <p:spPr bwMode="auto">
            <a:xfrm>
              <a:off x="135578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FCC00"/>
            </a:solidFill>
            <a:ln>
              <a:noFill/>
            </a:ln>
          </p:spPr>
          <p:txBody>
            <a:bodyPr/>
            <a:lstStyle/>
            <a:p>
              <a:pPr>
                <a:defRPr/>
              </a:pPr>
              <a:endParaRPr lang="en-US"/>
            </a:p>
          </p:txBody>
        </p:sp>
        <p:sp>
          <p:nvSpPr>
            <p:cNvPr id="13" name="Freeform 209"/>
            <p:cNvSpPr>
              <a:spLocks/>
            </p:cNvSpPr>
            <p:nvPr userDrawn="1"/>
          </p:nvSpPr>
          <p:spPr bwMode="auto">
            <a:xfrm>
              <a:off x="1452298" y="3069182"/>
              <a:ext cx="67305" cy="77455"/>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4" name="Freeform 210"/>
            <p:cNvSpPr>
              <a:spLocks noEditPoints="1"/>
            </p:cNvSpPr>
            <p:nvPr userDrawn="1"/>
          </p:nvSpPr>
          <p:spPr bwMode="auto">
            <a:xfrm>
              <a:off x="1593258" y="3070452"/>
              <a:ext cx="6857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15" name="Freeform 211"/>
            <p:cNvSpPr>
              <a:spLocks/>
            </p:cNvSpPr>
            <p:nvPr userDrawn="1"/>
          </p:nvSpPr>
          <p:spPr bwMode="auto">
            <a:xfrm>
              <a:off x="1682152" y="3051406"/>
              <a:ext cx="45717" cy="96501"/>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FCC00"/>
            </a:solidFill>
            <a:ln>
              <a:noFill/>
            </a:ln>
          </p:spPr>
          <p:txBody>
            <a:bodyPr/>
            <a:lstStyle/>
            <a:p>
              <a:pPr>
                <a:defRPr/>
              </a:pPr>
              <a:endParaRPr lang="en-US"/>
            </a:p>
          </p:txBody>
        </p:sp>
        <p:sp>
          <p:nvSpPr>
            <p:cNvPr id="16" name="Freeform 212"/>
            <p:cNvSpPr>
              <a:spLocks noEditPoints="1"/>
            </p:cNvSpPr>
            <p:nvPr userDrawn="1"/>
          </p:nvSpPr>
          <p:spPr bwMode="auto">
            <a:xfrm>
              <a:off x="1746916" y="3069182"/>
              <a:ext cx="78734" cy="78725"/>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FCC00"/>
            </a:solidFill>
            <a:ln>
              <a:noFill/>
            </a:ln>
          </p:spPr>
          <p:txBody>
            <a:bodyPr/>
            <a:lstStyle/>
            <a:p>
              <a:pPr>
                <a:defRPr/>
              </a:pPr>
              <a:endParaRPr lang="en-US"/>
            </a:p>
          </p:txBody>
        </p:sp>
        <p:sp>
          <p:nvSpPr>
            <p:cNvPr id="17" name="Freeform 213"/>
            <p:cNvSpPr>
              <a:spLocks/>
            </p:cNvSpPr>
            <p:nvPr userDrawn="1"/>
          </p:nvSpPr>
          <p:spPr bwMode="auto">
            <a:xfrm>
              <a:off x="1851049" y="3069182"/>
              <a:ext cx="113022" cy="77455"/>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8" name="Freeform 214"/>
            <p:cNvSpPr>
              <a:spLocks/>
            </p:cNvSpPr>
            <p:nvPr userDrawn="1"/>
          </p:nvSpPr>
          <p:spPr bwMode="auto">
            <a:xfrm>
              <a:off x="1988199" y="3070452"/>
              <a:ext cx="59686" cy="77454"/>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19" name="Rectangle 215"/>
            <p:cNvSpPr>
              <a:spLocks noChangeArrowheads="1"/>
            </p:cNvSpPr>
            <p:nvPr userDrawn="1"/>
          </p:nvSpPr>
          <p:spPr bwMode="auto">
            <a:xfrm>
              <a:off x="2068203" y="3094577"/>
              <a:ext cx="41906" cy="16507"/>
            </a:xfrm>
            <a:prstGeom prst="rect">
              <a:avLst/>
            </a:prstGeom>
            <a:solidFill>
              <a:srgbClr val="FFCC00"/>
            </a:solidFill>
            <a:ln>
              <a:noFill/>
            </a:ln>
          </p:spPr>
          <p:txBody>
            <a:bodyPr/>
            <a:lstStyle/>
            <a:p>
              <a:pPr>
                <a:defRPr/>
              </a:pPr>
              <a:endParaRPr lang="en-US"/>
            </a:p>
          </p:txBody>
        </p:sp>
        <p:sp>
          <p:nvSpPr>
            <p:cNvPr id="20" name="Freeform 216"/>
            <p:cNvSpPr>
              <a:spLocks/>
            </p:cNvSpPr>
            <p:nvPr userDrawn="1"/>
          </p:nvSpPr>
          <p:spPr bwMode="auto">
            <a:xfrm>
              <a:off x="2130428" y="3042518"/>
              <a:ext cx="45717" cy="10412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FCC00"/>
            </a:solidFill>
            <a:ln>
              <a:noFill/>
            </a:ln>
          </p:spPr>
          <p:txBody>
            <a:bodyPr/>
            <a:lstStyle/>
            <a:p>
              <a:pPr>
                <a:defRPr/>
              </a:pPr>
              <a:endParaRPr lang="en-US"/>
            </a:p>
          </p:txBody>
        </p:sp>
        <p:sp>
          <p:nvSpPr>
            <p:cNvPr id="21" name="Freeform 217"/>
            <p:cNvSpPr>
              <a:spLocks noEditPoints="1"/>
            </p:cNvSpPr>
            <p:nvPr userDrawn="1"/>
          </p:nvSpPr>
          <p:spPr bwMode="auto">
            <a:xfrm>
              <a:off x="2192654" y="3069182"/>
              <a:ext cx="78734" cy="78725"/>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FCC00"/>
            </a:solidFill>
            <a:ln>
              <a:noFill/>
            </a:ln>
          </p:spPr>
          <p:txBody>
            <a:bodyPr/>
            <a:lstStyle/>
            <a:p>
              <a:pPr>
                <a:defRPr/>
              </a:pPr>
              <a:endParaRPr lang="en-US"/>
            </a:p>
          </p:txBody>
        </p:sp>
        <p:sp>
          <p:nvSpPr>
            <p:cNvPr id="22" name="Freeform 218"/>
            <p:cNvSpPr>
              <a:spLocks/>
            </p:cNvSpPr>
            <p:nvPr userDrawn="1"/>
          </p:nvSpPr>
          <p:spPr bwMode="auto">
            <a:xfrm>
              <a:off x="2291706" y="3069182"/>
              <a:ext cx="69844" cy="78725"/>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FCC00"/>
            </a:solidFill>
            <a:ln>
              <a:noFill/>
            </a:ln>
          </p:spPr>
          <p:txBody>
            <a:bodyPr/>
            <a:lstStyle/>
            <a:p>
              <a:pPr>
                <a:defRPr/>
              </a:pPr>
              <a:endParaRPr lang="en-US"/>
            </a:p>
          </p:txBody>
        </p:sp>
        <p:sp>
          <p:nvSpPr>
            <p:cNvPr id="23" name="Freeform 219"/>
            <p:cNvSpPr>
              <a:spLocks/>
            </p:cNvSpPr>
            <p:nvPr userDrawn="1"/>
          </p:nvSpPr>
          <p:spPr bwMode="auto">
            <a:xfrm>
              <a:off x="2381869" y="3071722"/>
              <a:ext cx="67305" cy="76185"/>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FCC00"/>
            </a:solidFill>
            <a:ln>
              <a:noFill/>
            </a:ln>
          </p:spPr>
          <p:txBody>
            <a:bodyPr/>
            <a:lstStyle/>
            <a:p>
              <a:pPr>
                <a:defRPr/>
              </a:pPr>
              <a:endParaRPr lang="en-US"/>
            </a:p>
          </p:txBody>
        </p:sp>
        <p:sp>
          <p:nvSpPr>
            <p:cNvPr id="24" name="Freeform 220"/>
            <p:cNvSpPr>
              <a:spLocks/>
            </p:cNvSpPr>
            <p:nvPr userDrawn="1"/>
          </p:nvSpPr>
          <p:spPr bwMode="auto">
            <a:xfrm>
              <a:off x="2473303" y="3070452"/>
              <a:ext cx="58416" cy="77454"/>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25" name="Freeform 221"/>
            <p:cNvSpPr>
              <a:spLocks noEditPoints="1"/>
            </p:cNvSpPr>
            <p:nvPr userDrawn="1"/>
          </p:nvSpPr>
          <p:spPr bwMode="auto">
            <a:xfrm>
              <a:off x="2552037" y="3069182"/>
              <a:ext cx="72385" cy="78725"/>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FCC00"/>
            </a:solidFill>
            <a:ln>
              <a:noFill/>
            </a:ln>
          </p:spPr>
          <p:txBody>
            <a:bodyPr/>
            <a:lstStyle/>
            <a:p>
              <a:pPr>
                <a:defRPr/>
              </a:pPr>
              <a:endParaRPr lang="en-US"/>
            </a:p>
          </p:txBody>
        </p:sp>
        <p:sp>
          <p:nvSpPr>
            <p:cNvPr id="26" name="Freeform 222"/>
            <p:cNvSpPr>
              <a:spLocks noEditPoints="1"/>
            </p:cNvSpPr>
            <p:nvPr userDrawn="1"/>
          </p:nvSpPr>
          <p:spPr bwMode="auto">
            <a:xfrm>
              <a:off x="2646010" y="3042518"/>
              <a:ext cx="76194" cy="105389"/>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FCC00"/>
            </a:solidFill>
            <a:ln>
              <a:noFill/>
            </a:ln>
          </p:spPr>
          <p:txBody>
            <a:bodyPr/>
            <a:lstStyle/>
            <a:p>
              <a:pPr>
                <a:defRPr/>
              </a:pPr>
              <a:endParaRPr lang="en-US"/>
            </a:p>
          </p:txBody>
        </p:sp>
        <p:sp>
          <p:nvSpPr>
            <p:cNvPr id="27" name="Freeform 223"/>
            <p:cNvSpPr>
              <a:spLocks noEditPoints="1"/>
            </p:cNvSpPr>
            <p:nvPr userDrawn="1"/>
          </p:nvSpPr>
          <p:spPr bwMode="auto">
            <a:xfrm>
              <a:off x="2798398" y="3070452"/>
              <a:ext cx="6730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28" name="Freeform 224"/>
            <p:cNvSpPr>
              <a:spLocks noEditPoints="1"/>
            </p:cNvSpPr>
            <p:nvPr userDrawn="1"/>
          </p:nvSpPr>
          <p:spPr bwMode="auto">
            <a:xfrm>
              <a:off x="2893642" y="3069182"/>
              <a:ext cx="77464" cy="100311"/>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FCC00"/>
            </a:solidFill>
            <a:ln>
              <a:noFill/>
            </a:ln>
          </p:spPr>
          <p:txBody>
            <a:bodyPr/>
            <a:lstStyle/>
            <a:p>
              <a:pPr>
                <a:defRPr/>
              </a:pPr>
              <a:endParaRPr lang="en-US"/>
            </a:p>
          </p:txBody>
        </p:sp>
        <p:sp>
          <p:nvSpPr>
            <p:cNvPr id="29" name="Freeform 225"/>
            <p:cNvSpPr>
              <a:spLocks noEditPoints="1"/>
            </p:cNvSpPr>
            <p:nvPr userDrawn="1"/>
          </p:nvSpPr>
          <p:spPr bwMode="auto">
            <a:xfrm>
              <a:off x="2996504" y="3069182"/>
              <a:ext cx="77465" cy="100311"/>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FCC00"/>
            </a:solidFill>
            <a:ln>
              <a:noFill/>
            </a:ln>
          </p:spPr>
          <p:txBody>
            <a:bodyPr/>
            <a:lstStyle/>
            <a:p>
              <a:pPr>
                <a:defRPr/>
              </a:pPr>
              <a:endParaRPr lang="en-US"/>
            </a:p>
          </p:txBody>
        </p:sp>
        <p:sp>
          <p:nvSpPr>
            <p:cNvPr id="30" name="Freeform 226"/>
            <p:cNvSpPr>
              <a:spLocks/>
            </p:cNvSpPr>
            <p:nvPr userDrawn="1"/>
          </p:nvSpPr>
          <p:spPr bwMode="auto">
            <a:xfrm>
              <a:off x="3099366" y="3070452"/>
              <a:ext cx="43177" cy="76185"/>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FCC00"/>
            </a:solidFill>
            <a:ln>
              <a:noFill/>
            </a:ln>
          </p:spPr>
          <p:txBody>
            <a:bodyPr/>
            <a:lstStyle/>
            <a:p>
              <a:pPr>
                <a:defRPr/>
              </a:pPr>
              <a:endParaRPr lang="en-US"/>
            </a:p>
          </p:txBody>
        </p:sp>
        <p:sp>
          <p:nvSpPr>
            <p:cNvPr id="31" name="Freeform 227"/>
            <p:cNvSpPr>
              <a:spLocks noEditPoints="1"/>
            </p:cNvSpPr>
            <p:nvPr userDrawn="1"/>
          </p:nvSpPr>
          <p:spPr bwMode="auto">
            <a:xfrm>
              <a:off x="3159052" y="3069182"/>
              <a:ext cx="80004" cy="78725"/>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FCC00"/>
            </a:solidFill>
            <a:ln>
              <a:noFill/>
            </a:ln>
          </p:spPr>
          <p:txBody>
            <a:bodyPr/>
            <a:lstStyle/>
            <a:p>
              <a:pPr>
                <a:defRPr/>
              </a:pPr>
              <a:endParaRPr lang="en-US"/>
            </a:p>
          </p:txBody>
        </p:sp>
        <p:sp>
          <p:nvSpPr>
            <p:cNvPr id="32" name="Freeform 228"/>
            <p:cNvSpPr>
              <a:spLocks noEditPoints="1"/>
            </p:cNvSpPr>
            <p:nvPr userDrawn="1"/>
          </p:nvSpPr>
          <p:spPr bwMode="auto">
            <a:xfrm>
              <a:off x="325937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33" name="Freeform 229"/>
            <p:cNvSpPr>
              <a:spLocks/>
            </p:cNvSpPr>
            <p:nvPr userDrawn="1"/>
          </p:nvSpPr>
          <p:spPr bwMode="auto">
            <a:xfrm>
              <a:off x="3350808" y="3069182"/>
              <a:ext cx="68575" cy="78725"/>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FCC00"/>
            </a:solidFill>
            <a:ln>
              <a:noFill/>
            </a:ln>
          </p:spPr>
          <p:txBody>
            <a:bodyPr/>
            <a:lstStyle/>
            <a:p>
              <a:pPr>
                <a:defRPr/>
              </a:pPr>
              <a:endParaRPr lang="en-US"/>
            </a:p>
          </p:txBody>
        </p:sp>
        <p:sp>
          <p:nvSpPr>
            <p:cNvPr id="34" name="Freeform 230"/>
            <p:cNvSpPr>
              <a:spLocks/>
            </p:cNvSpPr>
            <p:nvPr userDrawn="1"/>
          </p:nvSpPr>
          <p:spPr bwMode="auto">
            <a:xfrm>
              <a:off x="3443511" y="3042518"/>
              <a:ext cx="66035" cy="10412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FCC00"/>
            </a:solidFill>
            <a:ln>
              <a:noFill/>
            </a:ln>
          </p:spPr>
          <p:txBody>
            <a:bodyPr/>
            <a:lstStyle/>
            <a:p>
              <a:pPr>
                <a:defRPr/>
              </a:pPr>
              <a:endParaRPr lang="en-US"/>
            </a:p>
          </p:txBody>
        </p:sp>
        <p:sp>
          <p:nvSpPr>
            <p:cNvPr id="35" name="Freeform 232"/>
            <p:cNvSpPr>
              <a:spLocks/>
            </p:cNvSpPr>
            <p:nvPr userDrawn="1"/>
          </p:nvSpPr>
          <p:spPr bwMode="auto">
            <a:xfrm>
              <a:off x="1016721" y="2652704"/>
              <a:ext cx="298427" cy="333945"/>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FCC00"/>
            </a:solidFill>
            <a:ln>
              <a:noFill/>
            </a:ln>
          </p:spPr>
          <p:txBody>
            <a:bodyPr/>
            <a:lstStyle/>
            <a:p>
              <a:pPr>
                <a:defRPr/>
              </a:pPr>
              <a:endParaRPr lang="en-US"/>
            </a:p>
          </p:txBody>
        </p:sp>
        <p:sp>
          <p:nvSpPr>
            <p:cNvPr id="36" name="Freeform 233"/>
            <p:cNvSpPr>
              <a:spLocks/>
            </p:cNvSpPr>
            <p:nvPr userDrawn="1"/>
          </p:nvSpPr>
          <p:spPr bwMode="auto">
            <a:xfrm>
              <a:off x="1359596" y="2659053"/>
              <a:ext cx="273029" cy="321247"/>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FCC00"/>
            </a:solidFill>
            <a:ln>
              <a:noFill/>
            </a:ln>
          </p:spPr>
          <p:txBody>
            <a:bodyPr/>
            <a:lstStyle/>
            <a:p>
              <a:pPr>
                <a:defRPr/>
              </a:pPr>
              <a:endParaRPr lang="en-US"/>
            </a:p>
          </p:txBody>
        </p:sp>
        <p:sp>
          <p:nvSpPr>
            <p:cNvPr id="37" name="Freeform 234"/>
            <p:cNvSpPr>
              <a:spLocks/>
            </p:cNvSpPr>
            <p:nvPr userDrawn="1"/>
          </p:nvSpPr>
          <p:spPr bwMode="auto">
            <a:xfrm>
              <a:off x="1705010" y="2659053"/>
              <a:ext cx="246362" cy="321247"/>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FCC00"/>
            </a:solidFill>
            <a:ln>
              <a:noFill/>
            </a:ln>
          </p:spPr>
          <p:txBody>
            <a:bodyPr/>
            <a:lstStyle/>
            <a:p>
              <a:pPr>
                <a:defRPr/>
              </a:pPr>
              <a:endParaRPr lang="en-US"/>
            </a:p>
          </p:txBody>
        </p:sp>
        <p:sp>
          <p:nvSpPr>
            <p:cNvPr id="38" name="Freeform 235"/>
            <p:cNvSpPr>
              <a:spLocks/>
            </p:cNvSpPr>
            <p:nvPr userDrawn="1"/>
          </p:nvSpPr>
          <p:spPr bwMode="auto">
            <a:xfrm>
              <a:off x="2012327" y="2659053"/>
              <a:ext cx="322556" cy="321247"/>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FCC00"/>
            </a:solidFill>
            <a:ln>
              <a:noFill/>
            </a:ln>
          </p:spPr>
          <p:txBody>
            <a:bodyPr/>
            <a:lstStyle/>
            <a:p>
              <a:pPr>
                <a:defRPr/>
              </a:pPr>
              <a:endParaRPr lang="en-US"/>
            </a:p>
          </p:txBody>
        </p:sp>
        <p:sp>
          <p:nvSpPr>
            <p:cNvPr id="39" name="Rectangle 236"/>
            <p:cNvSpPr>
              <a:spLocks noChangeArrowheads="1"/>
            </p:cNvSpPr>
            <p:nvPr userDrawn="1"/>
          </p:nvSpPr>
          <p:spPr bwMode="auto">
            <a:xfrm>
              <a:off x="2408538" y="2659053"/>
              <a:ext cx="72384" cy="321247"/>
            </a:xfrm>
            <a:prstGeom prst="rect">
              <a:avLst/>
            </a:prstGeom>
            <a:solidFill>
              <a:srgbClr val="FFCC00"/>
            </a:solidFill>
            <a:ln>
              <a:noFill/>
            </a:ln>
          </p:spPr>
          <p:txBody>
            <a:bodyPr/>
            <a:lstStyle/>
            <a:p>
              <a:pPr>
                <a:defRPr/>
              </a:pPr>
              <a:endParaRPr lang="en-US"/>
            </a:p>
          </p:txBody>
        </p:sp>
        <p:sp>
          <p:nvSpPr>
            <p:cNvPr id="40" name="Freeform 237"/>
            <p:cNvSpPr>
              <a:spLocks/>
            </p:cNvSpPr>
            <p:nvPr userDrawn="1"/>
          </p:nvSpPr>
          <p:spPr bwMode="auto">
            <a:xfrm>
              <a:off x="2530449" y="2653974"/>
              <a:ext cx="253981" cy="331405"/>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FCC00"/>
            </a:solidFill>
            <a:ln>
              <a:noFill/>
            </a:ln>
          </p:spPr>
          <p:txBody>
            <a:bodyPr/>
            <a:lstStyle/>
            <a:p>
              <a:pPr>
                <a:defRPr/>
              </a:pPr>
              <a:endParaRPr lang="en-US"/>
            </a:p>
          </p:txBody>
        </p:sp>
        <p:sp>
          <p:nvSpPr>
            <p:cNvPr id="41" name="Freeform 238"/>
            <p:cNvSpPr>
              <a:spLocks/>
            </p:cNvSpPr>
            <p:nvPr userDrawn="1"/>
          </p:nvSpPr>
          <p:spPr bwMode="auto">
            <a:xfrm>
              <a:off x="2814908" y="2659053"/>
              <a:ext cx="266680" cy="321247"/>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FCC00"/>
            </a:solidFill>
            <a:ln>
              <a:noFill/>
            </a:ln>
          </p:spPr>
          <p:txBody>
            <a:bodyPr/>
            <a:lstStyle/>
            <a:p>
              <a:pPr>
                <a:defRPr/>
              </a:pPr>
              <a:endParaRPr lang="en-US"/>
            </a:p>
          </p:txBody>
        </p:sp>
        <p:sp>
          <p:nvSpPr>
            <p:cNvPr id="42" name="Freeform 239"/>
            <p:cNvSpPr>
              <a:spLocks/>
            </p:cNvSpPr>
            <p:nvPr userDrawn="1"/>
          </p:nvSpPr>
          <p:spPr bwMode="auto">
            <a:xfrm>
              <a:off x="3123494" y="2659053"/>
              <a:ext cx="278110" cy="321247"/>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FCC00"/>
            </a:solidFill>
            <a:ln>
              <a:noFill/>
            </a:ln>
          </p:spPr>
          <p:txBody>
            <a:bodyPr/>
            <a:lstStyle/>
            <a:p>
              <a:pPr>
                <a:defRPr/>
              </a:pPr>
              <a:endParaRPr lang="en-US"/>
            </a:p>
          </p:txBody>
        </p:sp>
        <p:sp>
          <p:nvSpPr>
            <p:cNvPr id="43" name="Freeform 240"/>
            <p:cNvSpPr>
              <a:spLocks/>
            </p:cNvSpPr>
            <p:nvPr userDrawn="1"/>
          </p:nvSpPr>
          <p:spPr bwMode="auto">
            <a:xfrm>
              <a:off x="3194609" y="2722541"/>
              <a:ext cx="125721" cy="91422"/>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44" name="Freeform 241"/>
            <p:cNvSpPr>
              <a:spLocks/>
            </p:cNvSpPr>
            <p:nvPr userDrawn="1"/>
          </p:nvSpPr>
          <p:spPr bwMode="auto">
            <a:xfrm>
              <a:off x="3401604" y="2659053"/>
              <a:ext cx="318746" cy="321247"/>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FCC00"/>
            </a:solidFill>
            <a:ln>
              <a:noFill/>
            </a:ln>
          </p:spPr>
          <p:txBody>
            <a:bodyPr/>
            <a:lstStyle/>
            <a:p>
              <a:pPr>
                <a:defRPr/>
              </a:pPr>
              <a:endParaRPr lang="en-US"/>
            </a:p>
          </p:txBody>
        </p:sp>
      </p:grpSp>
      <p:sp>
        <p:nvSpPr>
          <p:cNvPr id="46" name="Line 12"/>
          <p:cNvSpPr>
            <a:spLocks noChangeShapeType="1"/>
          </p:cNvSpPr>
          <p:nvPr userDrawn="1"/>
        </p:nvSpPr>
        <p:spPr bwMode="auto">
          <a:xfrm>
            <a:off x="609600" y="3595688"/>
            <a:ext cx="4673600" cy="0"/>
          </a:xfrm>
          <a:prstGeom prst="line">
            <a:avLst/>
          </a:prstGeom>
          <a:noFill/>
          <a:ln w="38100">
            <a:solidFill>
              <a:srgbClr val="FFCC00"/>
            </a:solidFill>
            <a:round/>
            <a:headEnd/>
            <a:tailEnd/>
          </a:ln>
          <a:effectLst>
            <a:outerShdw blurRad="50800" dist="38100" dir="2700000" algn="tl" rotWithShape="0">
              <a:prstClr val="black">
                <a:alpha val="40000"/>
              </a:prstClr>
            </a:outerShdw>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5CA038"/>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5CA038"/>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5CA038"/>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5CA038"/>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5CA038"/>
        </a:buClr>
        <a:buChar char="•"/>
        <a:defRPr sz="2000">
          <a:solidFill>
            <a:schemeClr val="tx1"/>
          </a:solidFill>
          <a:latin typeface="+mn-lt"/>
          <a:cs typeface="+mn-cs"/>
        </a:defRPr>
      </a:lvl5pPr>
      <a:lvl6pPr marL="2514600" indent="-228600" algn="l" rtl="0" fontAlgn="base">
        <a:spcBef>
          <a:spcPct val="20000"/>
        </a:spcBef>
        <a:spcAft>
          <a:spcPct val="0"/>
        </a:spcAft>
        <a:buClr>
          <a:srgbClr val="5CA038"/>
        </a:buClr>
        <a:buChar char="•"/>
        <a:defRPr sz="2000">
          <a:solidFill>
            <a:schemeClr val="tx1"/>
          </a:solidFill>
          <a:latin typeface="+mn-lt"/>
          <a:cs typeface="+mn-cs"/>
        </a:defRPr>
      </a:lvl6pPr>
      <a:lvl7pPr marL="2971800" indent="-228600" algn="l" rtl="0" fontAlgn="base">
        <a:spcBef>
          <a:spcPct val="20000"/>
        </a:spcBef>
        <a:spcAft>
          <a:spcPct val="0"/>
        </a:spcAft>
        <a:buClr>
          <a:srgbClr val="5CA038"/>
        </a:buClr>
        <a:buChar char="•"/>
        <a:defRPr sz="2000">
          <a:solidFill>
            <a:schemeClr val="tx1"/>
          </a:solidFill>
          <a:latin typeface="+mn-lt"/>
          <a:cs typeface="+mn-cs"/>
        </a:defRPr>
      </a:lvl7pPr>
      <a:lvl8pPr marL="3429000" indent="-228600" algn="l" rtl="0" fontAlgn="base">
        <a:spcBef>
          <a:spcPct val="20000"/>
        </a:spcBef>
        <a:spcAft>
          <a:spcPct val="0"/>
        </a:spcAft>
        <a:buClr>
          <a:srgbClr val="5CA038"/>
        </a:buClr>
        <a:buChar char="•"/>
        <a:defRPr sz="2000">
          <a:solidFill>
            <a:schemeClr val="tx1"/>
          </a:solidFill>
          <a:latin typeface="+mn-lt"/>
          <a:cs typeface="+mn-cs"/>
        </a:defRPr>
      </a:lvl8pPr>
      <a:lvl9pPr marL="3886200" indent="-228600" algn="l" rtl="0" fontAlgn="base">
        <a:spcBef>
          <a:spcPct val="20000"/>
        </a:spcBef>
        <a:spcAft>
          <a:spcPct val="0"/>
        </a:spcAft>
        <a:buClr>
          <a:srgbClr val="5CA038"/>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4000" y="76200"/>
            <a:ext cx="11684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203200" y="6477000"/>
            <a:ext cx="56896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8737600" y="6477000"/>
            <a:ext cx="2946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4"/>
            <a:ext cx="12192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12192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10464800" y="76200"/>
            <a:ext cx="1524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304800" y="6604000"/>
            <a:ext cx="2058577" cy="253916"/>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8016593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41" r:id="rId15"/>
    <p:sldLayoutId id="2147483943" r:id="rId16"/>
    <p:sldLayoutId id="2147483944" r:id="rId17"/>
    <p:sldLayoutId id="2147483966" r:id="rId18"/>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4/21/20</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491424752"/>
      </p:ext>
    </p:extLst>
  </p:cSld>
  <p:clrMap bg1="lt1" tx1="dk1" bg2="lt2" tx2="dk2" accent1="accent1" accent2="accent2" accent3="accent3" accent4="accent4" accent5="accent5" accent6="accent6" hlink="hlink" folHlink="folHlink"/>
  <p:sldLayoutIdLst>
    <p:sldLayoutId id="214748396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82"/>
          <p:cNvSpPr>
            <a:spLocks noChangeArrowheads="1"/>
          </p:cNvSpPr>
          <p:nvPr/>
        </p:nvSpPr>
        <p:spPr bwMode="auto">
          <a:xfrm>
            <a:off x="0" y="0"/>
            <a:ext cx="245533" cy="6858000"/>
          </a:xfrm>
          <a:prstGeom prst="rect">
            <a:avLst/>
          </a:prstGeom>
          <a:solidFill>
            <a:srgbClr val="E23E33"/>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Rectangle 83"/>
          <p:cNvSpPr>
            <a:spLocks noChangeArrowheads="1"/>
          </p:cNvSpPr>
          <p:nvPr/>
        </p:nvSpPr>
        <p:spPr bwMode="auto">
          <a:xfrm>
            <a:off x="0" y="111125"/>
            <a:ext cx="982133" cy="1022350"/>
          </a:xfrm>
          <a:prstGeom prst="rect">
            <a:avLst/>
          </a:prstGeom>
          <a:solidFill>
            <a:srgbClr val="EA8369"/>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4" name="Freeform 149"/>
          <p:cNvSpPr>
            <a:spLocks/>
          </p:cNvSpPr>
          <p:nvPr/>
        </p:nvSpPr>
        <p:spPr bwMode="auto">
          <a:xfrm>
            <a:off x="245534" y="111125"/>
            <a:ext cx="11946468" cy="1022350"/>
          </a:xfrm>
          <a:custGeom>
            <a:avLst/>
            <a:gdLst>
              <a:gd name="T0" fmla="*/ 314 w 5610"/>
              <a:gd name="T1" fmla="*/ 0 h 644"/>
              <a:gd name="T2" fmla="*/ 0 w 5610"/>
              <a:gd name="T3" fmla="*/ 324 h 644"/>
              <a:gd name="T4" fmla="*/ 314 w 5610"/>
              <a:gd name="T5" fmla="*/ 644 h 644"/>
              <a:gd name="T6" fmla="*/ 5610 w 5610"/>
              <a:gd name="T7" fmla="*/ 644 h 644"/>
              <a:gd name="T8" fmla="*/ 5610 w 5610"/>
              <a:gd name="T9" fmla="*/ 0 h 644"/>
              <a:gd name="T10" fmla="*/ 314 w 5610"/>
              <a:gd name="T11" fmla="*/ 0 h 644"/>
              <a:gd name="connsiteX0" fmla="*/ 0 w 9440"/>
              <a:gd name="connsiteY0" fmla="*/ 0 h 10000"/>
              <a:gd name="connsiteX1" fmla="*/ 0 w 9440"/>
              <a:gd name="connsiteY1" fmla="*/ 10000 h 10000"/>
              <a:gd name="connsiteX2" fmla="*/ 9440 w 9440"/>
              <a:gd name="connsiteY2" fmla="*/ 10000 h 10000"/>
              <a:gd name="connsiteX3" fmla="*/ 9440 w 9440"/>
              <a:gd name="connsiteY3" fmla="*/ 0 h 10000"/>
              <a:gd name="connsiteX4" fmla="*/ 0 w 9440"/>
              <a:gd name="connsiteY4" fmla="*/ 0 h 10000"/>
              <a:gd name="connsiteX0" fmla="*/ 740 w 10740"/>
              <a:gd name="connsiteY0" fmla="*/ 0 h 10000"/>
              <a:gd name="connsiteX1" fmla="*/ 740 w 10740"/>
              <a:gd name="connsiteY1" fmla="*/ 10000 h 10000"/>
              <a:gd name="connsiteX2" fmla="*/ 10740 w 10740"/>
              <a:gd name="connsiteY2" fmla="*/ 10000 h 10000"/>
              <a:gd name="connsiteX3" fmla="*/ 10740 w 10740"/>
              <a:gd name="connsiteY3" fmla="*/ 0 h 10000"/>
              <a:gd name="connsiteX4" fmla="*/ 740 w 10740"/>
              <a:gd name="connsiteY4" fmla="*/ 0 h 10000"/>
              <a:gd name="connsiteX0" fmla="*/ 0 w 10000"/>
              <a:gd name="connsiteY0" fmla="*/ 0 h 10000"/>
              <a:gd name="connsiteX1" fmla="*/ 0 w 10000"/>
              <a:gd name="connsiteY1" fmla="*/ 10000 h 10000"/>
              <a:gd name="connsiteX2" fmla="*/ 10000 w 10000"/>
              <a:gd name="connsiteY2" fmla="*/ 10000 h 10000"/>
              <a:gd name="connsiteX3" fmla="*/ 10000 w 10000"/>
              <a:gd name="connsiteY3" fmla="*/ 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0" y="10000"/>
                </a:lnTo>
                <a:lnTo>
                  <a:pt x="10000" y="10000"/>
                </a:lnTo>
                <a:lnTo>
                  <a:pt x="10000" y="0"/>
                </a:lnTo>
                <a:lnTo>
                  <a:pt x="0" y="0"/>
                </a:lnTo>
                <a:close/>
              </a:path>
            </a:pathLst>
          </a:custGeom>
          <a:solidFill>
            <a:srgbClr val="B22F26"/>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 name="Title Placeholder 1"/>
          <p:cNvSpPr>
            <a:spLocks noGrp="1"/>
          </p:cNvSpPr>
          <p:nvPr>
            <p:ph type="title"/>
          </p:nvPr>
        </p:nvSpPr>
        <p:spPr>
          <a:xfrm>
            <a:off x="768349" y="111125"/>
            <a:ext cx="10610851" cy="1022350"/>
          </a:xfrm>
          <a:prstGeom prst="rect">
            <a:avLst/>
          </a:prstGeom>
        </p:spPr>
        <p:txBody>
          <a:bodyPr vert="horz" lIns="91440" tIns="45720" rIns="91440" bIns="45720" rtlCol="0" anchor="ctr">
            <a:normAutofit/>
          </a:bodyPr>
          <a:lstStyle/>
          <a:p>
            <a:pPr lvl="0" algn="l"/>
            <a:r>
              <a:rPr lang="en-US"/>
              <a:t>Click to edit Master title style</a:t>
            </a:r>
          </a:p>
        </p:txBody>
      </p:sp>
      <p:pic>
        <p:nvPicPr>
          <p:cNvPr id="7" name="Picture 6"/>
          <p:cNvPicPr>
            <a:picLocks noChangeAspect="1"/>
          </p:cNvPicPr>
          <p:nvPr/>
        </p:nvPicPr>
        <p:blipFill rotWithShape="1">
          <a:blip r:embed="rId18" cstate="print">
            <a:extLst>
              <a:ext uri="{28A0092B-C50C-407E-A947-70E740481C1C}">
                <a14:useLocalDpi xmlns:a14="http://schemas.microsoft.com/office/drawing/2010/main" val="0"/>
              </a:ext>
            </a:extLst>
          </a:blip>
          <a:srcRect l="38767"/>
          <a:stretch/>
        </p:blipFill>
        <p:spPr>
          <a:xfrm>
            <a:off x="0" y="2286000"/>
            <a:ext cx="1524000" cy="4419600"/>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92574" y="685800"/>
            <a:ext cx="718487" cy="609600"/>
          </a:xfrm>
          <a:prstGeom prst="rect">
            <a:avLst/>
          </a:prstGeom>
        </p:spPr>
      </p:pic>
      <p:pic>
        <p:nvPicPr>
          <p:cNvPr id="9" name="Picture 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03616" y="76200"/>
            <a:ext cx="814889" cy="712078"/>
          </a:xfrm>
          <a:prstGeom prst="rect">
            <a:avLst/>
          </a:prstGeom>
        </p:spPr>
      </p:pic>
      <p:sp>
        <p:nvSpPr>
          <p:cNvPr id="17" name="Freeform 6"/>
          <p:cNvSpPr>
            <a:spLocks/>
          </p:cNvSpPr>
          <p:nvPr/>
        </p:nvSpPr>
        <p:spPr bwMode="auto">
          <a:xfrm>
            <a:off x="6246284" y="4267200"/>
            <a:ext cx="889000" cy="666750"/>
          </a:xfrm>
          <a:custGeom>
            <a:avLst/>
            <a:gdLst>
              <a:gd name="T0" fmla="*/ 210 w 420"/>
              <a:gd name="T1" fmla="*/ 420 h 420"/>
              <a:gd name="T2" fmla="*/ 252 w 420"/>
              <a:gd name="T3" fmla="*/ 416 h 420"/>
              <a:gd name="T4" fmla="*/ 292 w 420"/>
              <a:gd name="T5" fmla="*/ 404 h 420"/>
              <a:gd name="T6" fmla="*/ 328 w 420"/>
              <a:gd name="T7" fmla="*/ 384 h 420"/>
              <a:gd name="T8" fmla="*/ 360 w 420"/>
              <a:gd name="T9" fmla="*/ 358 h 420"/>
              <a:gd name="T10" fmla="*/ 384 w 420"/>
              <a:gd name="T11" fmla="*/ 328 h 420"/>
              <a:gd name="T12" fmla="*/ 404 w 420"/>
              <a:gd name="T13" fmla="*/ 292 h 420"/>
              <a:gd name="T14" fmla="*/ 416 w 420"/>
              <a:gd name="T15" fmla="*/ 252 h 420"/>
              <a:gd name="T16" fmla="*/ 420 w 420"/>
              <a:gd name="T17" fmla="*/ 210 h 420"/>
              <a:gd name="T18" fmla="*/ 420 w 420"/>
              <a:gd name="T19" fmla="*/ 188 h 420"/>
              <a:gd name="T20" fmla="*/ 412 w 420"/>
              <a:gd name="T21" fmla="*/ 148 h 420"/>
              <a:gd name="T22" fmla="*/ 396 w 420"/>
              <a:gd name="T23" fmla="*/ 110 h 420"/>
              <a:gd name="T24" fmla="*/ 372 w 420"/>
              <a:gd name="T25" fmla="*/ 76 h 420"/>
              <a:gd name="T26" fmla="*/ 344 w 420"/>
              <a:gd name="T27" fmla="*/ 48 h 420"/>
              <a:gd name="T28" fmla="*/ 310 w 420"/>
              <a:gd name="T29" fmla="*/ 24 h 420"/>
              <a:gd name="T30" fmla="*/ 272 w 420"/>
              <a:gd name="T31" fmla="*/ 8 h 420"/>
              <a:gd name="T32" fmla="*/ 232 w 420"/>
              <a:gd name="T33" fmla="*/ 0 h 420"/>
              <a:gd name="T34" fmla="*/ 210 w 420"/>
              <a:gd name="T35" fmla="*/ 0 h 420"/>
              <a:gd name="T36" fmla="*/ 168 w 420"/>
              <a:gd name="T37" fmla="*/ 4 h 420"/>
              <a:gd name="T38" fmla="*/ 128 w 420"/>
              <a:gd name="T39" fmla="*/ 16 h 420"/>
              <a:gd name="T40" fmla="*/ 92 w 420"/>
              <a:gd name="T41" fmla="*/ 36 h 420"/>
              <a:gd name="T42" fmla="*/ 60 w 420"/>
              <a:gd name="T43" fmla="*/ 60 h 420"/>
              <a:gd name="T44" fmla="*/ 36 w 420"/>
              <a:gd name="T45" fmla="*/ 92 h 420"/>
              <a:gd name="T46" fmla="*/ 16 w 420"/>
              <a:gd name="T47" fmla="*/ 128 h 420"/>
              <a:gd name="T48" fmla="*/ 4 w 420"/>
              <a:gd name="T49" fmla="*/ 168 h 420"/>
              <a:gd name="T50" fmla="*/ 0 w 420"/>
              <a:gd name="T51" fmla="*/ 210 h 420"/>
              <a:gd name="T52" fmla="*/ 0 w 420"/>
              <a:gd name="T53" fmla="*/ 232 h 420"/>
              <a:gd name="T54" fmla="*/ 8 w 420"/>
              <a:gd name="T55" fmla="*/ 272 h 420"/>
              <a:gd name="T56" fmla="*/ 24 w 420"/>
              <a:gd name="T57" fmla="*/ 310 h 420"/>
              <a:gd name="T58" fmla="*/ 48 w 420"/>
              <a:gd name="T59" fmla="*/ 344 h 420"/>
              <a:gd name="T60" fmla="*/ 76 w 420"/>
              <a:gd name="T61" fmla="*/ 372 h 420"/>
              <a:gd name="T62" fmla="*/ 110 w 420"/>
              <a:gd name="T63" fmla="*/ 396 h 420"/>
              <a:gd name="T64" fmla="*/ 148 w 420"/>
              <a:gd name="T65" fmla="*/ 412 h 420"/>
              <a:gd name="T66" fmla="*/ 188 w 420"/>
              <a:gd name="T6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420">
                <a:moveTo>
                  <a:pt x="210" y="420"/>
                </a:moveTo>
                <a:lnTo>
                  <a:pt x="210" y="420"/>
                </a:lnTo>
                <a:lnTo>
                  <a:pt x="232" y="420"/>
                </a:lnTo>
                <a:lnTo>
                  <a:pt x="252" y="416"/>
                </a:lnTo>
                <a:lnTo>
                  <a:pt x="272" y="412"/>
                </a:lnTo>
                <a:lnTo>
                  <a:pt x="292" y="404"/>
                </a:lnTo>
                <a:lnTo>
                  <a:pt x="310" y="396"/>
                </a:lnTo>
                <a:lnTo>
                  <a:pt x="328" y="384"/>
                </a:lnTo>
                <a:lnTo>
                  <a:pt x="344" y="372"/>
                </a:lnTo>
                <a:lnTo>
                  <a:pt x="360" y="358"/>
                </a:lnTo>
                <a:lnTo>
                  <a:pt x="372" y="344"/>
                </a:lnTo>
                <a:lnTo>
                  <a:pt x="384" y="328"/>
                </a:lnTo>
                <a:lnTo>
                  <a:pt x="396" y="310"/>
                </a:lnTo>
                <a:lnTo>
                  <a:pt x="404" y="292"/>
                </a:lnTo>
                <a:lnTo>
                  <a:pt x="412" y="272"/>
                </a:lnTo>
                <a:lnTo>
                  <a:pt x="416" y="252"/>
                </a:lnTo>
                <a:lnTo>
                  <a:pt x="420" y="232"/>
                </a:lnTo>
                <a:lnTo>
                  <a:pt x="420" y="210"/>
                </a:lnTo>
                <a:lnTo>
                  <a:pt x="420" y="210"/>
                </a:lnTo>
                <a:lnTo>
                  <a:pt x="420" y="188"/>
                </a:lnTo>
                <a:lnTo>
                  <a:pt x="416" y="168"/>
                </a:lnTo>
                <a:lnTo>
                  <a:pt x="412" y="148"/>
                </a:lnTo>
                <a:lnTo>
                  <a:pt x="404" y="128"/>
                </a:lnTo>
                <a:lnTo>
                  <a:pt x="396" y="110"/>
                </a:lnTo>
                <a:lnTo>
                  <a:pt x="384" y="92"/>
                </a:lnTo>
                <a:lnTo>
                  <a:pt x="372" y="76"/>
                </a:lnTo>
                <a:lnTo>
                  <a:pt x="360" y="60"/>
                </a:lnTo>
                <a:lnTo>
                  <a:pt x="344" y="48"/>
                </a:lnTo>
                <a:lnTo>
                  <a:pt x="328" y="36"/>
                </a:lnTo>
                <a:lnTo>
                  <a:pt x="310" y="24"/>
                </a:lnTo>
                <a:lnTo>
                  <a:pt x="292" y="16"/>
                </a:lnTo>
                <a:lnTo>
                  <a:pt x="272" y="8"/>
                </a:lnTo>
                <a:lnTo>
                  <a:pt x="252" y="4"/>
                </a:lnTo>
                <a:lnTo>
                  <a:pt x="232" y="0"/>
                </a:lnTo>
                <a:lnTo>
                  <a:pt x="210" y="0"/>
                </a:lnTo>
                <a:lnTo>
                  <a:pt x="210" y="0"/>
                </a:lnTo>
                <a:lnTo>
                  <a:pt x="188" y="0"/>
                </a:lnTo>
                <a:lnTo>
                  <a:pt x="168" y="4"/>
                </a:lnTo>
                <a:lnTo>
                  <a:pt x="148" y="8"/>
                </a:lnTo>
                <a:lnTo>
                  <a:pt x="128" y="16"/>
                </a:lnTo>
                <a:lnTo>
                  <a:pt x="110" y="24"/>
                </a:lnTo>
                <a:lnTo>
                  <a:pt x="92" y="36"/>
                </a:lnTo>
                <a:lnTo>
                  <a:pt x="76" y="48"/>
                </a:lnTo>
                <a:lnTo>
                  <a:pt x="60" y="60"/>
                </a:lnTo>
                <a:lnTo>
                  <a:pt x="48" y="76"/>
                </a:lnTo>
                <a:lnTo>
                  <a:pt x="36" y="92"/>
                </a:lnTo>
                <a:lnTo>
                  <a:pt x="24" y="110"/>
                </a:lnTo>
                <a:lnTo>
                  <a:pt x="16" y="128"/>
                </a:lnTo>
                <a:lnTo>
                  <a:pt x="8" y="148"/>
                </a:lnTo>
                <a:lnTo>
                  <a:pt x="4" y="168"/>
                </a:lnTo>
                <a:lnTo>
                  <a:pt x="0" y="188"/>
                </a:lnTo>
                <a:lnTo>
                  <a:pt x="0" y="210"/>
                </a:lnTo>
                <a:lnTo>
                  <a:pt x="0" y="210"/>
                </a:lnTo>
                <a:lnTo>
                  <a:pt x="0" y="232"/>
                </a:lnTo>
                <a:lnTo>
                  <a:pt x="4" y="252"/>
                </a:lnTo>
                <a:lnTo>
                  <a:pt x="8" y="272"/>
                </a:lnTo>
                <a:lnTo>
                  <a:pt x="16" y="292"/>
                </a:lnTo>
                <a:lnTo>
                  <a:pt x="24" y="310"/>
                </a:lnTo>
                <a:lnTo>
                  <a:pt x="36" y="328"/>
                </a:lnTo>
                <a:lnTo>
                  <a:pt x="48" y="344"/>
                </a:lnTo>
                <a:lnTo>
                  <a:pt x="60" y="358"/>
                </a:lnTo>
                <a:lnTo>
                  <a:pt x="76" y="372"/>
                </a:lnTo>
                <a:lnTo>
                  <a:pt x="92" y="384"/>
                </a:lnTo>
                <a:lnTo>
                  <a:pt x="110" y="396"/>
                </a:lnTo>
                <a:lnTo>
                  <a:pt x="128" y="404"/>
                </a:lnTo>
                <a:lnTo>
                  <a:pt x="148" y="412"/>
                </a:lnTo>
                <a:lnTo>
                  <a:pt x="168" y="416"/>
                </a:lnTo>
                <a:lnTo>
                  <a:pt x="188" y="420"/>
                </a:lnTo>
                <a:lnTo>
                  <a:pt x="210" y="42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5031317" y="654050"/>
            <a:ext cx="889000" cy="669925"/>
          </a:xfrm>
          <a:custGeom>
            <a:avLst/>
            <a:gdLst>
              <a:gd name="T0" fmla="*/ 210 w 420"/>
              <a:gd name="T1" fmla="*/ 422 h 422"/>
              <a:gd name="T2" fmla="*/ 252 w 420"/>
              <a:gd name="T3" fmla="*/ 418 h 422"/>
              <a:gd name="T4" fmla="*/ 292 w 420"/>
              <a:gd name="T5" fmla="*/ 404 h 422"/>
              <a:gd name="T6" fmla="*/ 328 w 420"/>
              <a:gd name="T7" fmla="*/ 386 h 422"/>
              <a:gd name="T8" fmla="*/ 358 w 420"/>
              <a:gd name="T9" fmla="*/ 360 h 422"/>
              <a:gd name="T10" fmla="*/ 384 w 420"/>
              <a:gd name="T11" fmla="*/ 328 h 422"/>
              <a:gd name="T12" fmla="*/ 404 w 420"/>
              <a:gd name="T13" fmla="*/ 292 h 422"/>
              <a:gd name="T14" fmla="*/ 416 w 420"/>
              <a:gd name="T15" fmla="*/ 254 h 422"/>
              <a:gd name="T16" fmla="*/ 420 w 420"/>
              <a:gd name="T17" fmla="*/ 210 h 422"/>
              <a:gd name="T18" fmla="*/ 420 w 420"/>
              <a:gd name="T19" fmla="*/ 190 h 422"/>
              <a:gd name="T20" fmla="*/ 412 w 420"/>
              <a:gd name="T21" fmla="*/ 148 h 422"/>
              <a:gd name="T22" fmla="*/ 396 w 420"/>
              <a:gd name="T23" fmla="*/ 110 h 422"/>
              <a:gd name="T24" fmla="*/ 372 w 420"/>
              <a:gd name="T25" fmla="*/ 76 h 422"/>
              <a:gd name="T26" fmla="*/ 344 w 420"/>
              <a:gd name="T27" fmla="*/ 48 h 422"/>
              <a:gd name="T28" fmla="*/ 310 w 420"/>
              <a:gd name="T29" fmla="*/ 26 h 422"/>
              <a:gd name="T30" fmla="*/ 272 w 420"/>
              <a:gd name="T31" fmla="*/ 10 h 422"/>
              <a:gd name="T32" fmla="*/ 232 w 420"/>
              <a:gd name="T33" fmla="*/ 2 h 422"/>
              <a:gd name="T34" fmla="*/ 210 w 420"/>
              <a:gd name="T35" fmla="*/ 0 h 422"/>
              <a:gd name="T36" fmla="*/ 168 w 420"/>
              <a:gd name="T37" fmla="*/ 4 h 422"/>
              <a:gd name="T38" fmla="*/ 128 w 420"/>
              <a:gd name="T39" fmla="*/ 16 h 422"/>
              <a:gd name="T40" fmla="*/ 92 w 420"/>
              <a:gd name="T41" fmla="*/ 36 h 422"/>
              <a:gd name="T42" fmla="*/ 60 w 420"/>
              <a:gd name="T43" fmla="*/ 62 h 422"/>
              <a:gd name="T44" fmla="*/ 36 w 420"/>
              <a:gd name="T45" fmla="*/ 92 h 422"/>
              <a:gd name="T46" fmla="*/ 16 w 420"/>
              <a:gd name="T47" fmla="*/ 128 h 422"/>
              <a:gd name="T48" fmla="*/ 4 w 420"/>
              <a:gd name="T49" fmla="*/ 168 h 422"/>
              <a:gd name="T50" fmla="*/ 0 w 420"/>
              <a:gd name="T51" fmla="*/ 210 h 422"/>
              <a:gd name="T52" fmla="*/ 0 w 420"/>
              <a:gd name="T53" fmla="*/ 232 h 422"/>
              <a:gd name="T54" fmla="*/ 8 w 420"/>
              <a:gd name="T55" fmla="*/ 274 h 422"/>
              <a:gd name="T56" fmla="*/ 24 w 420"/>
              <a:gd name="T57" fmla="*/ 312 h 422"/>
              <a:gd name="T58" fmla="*/ 48 w 420"/>
              <a:gd name="T59" fmla="*/ 344 h 422"/>
              <a:gd name="T60" fmla="*/ 76 w 420"/>
              <a:gd name="T61" fmla="*/ 374 h 422"/>
              <a:gd name="T62" fmla="*/ 110 w 420"/>
              <a:gd name="T63" fmla="*/ 396 h 422"/>
              <a:gd name="T64" fmla="*/ 148 w 420"/>
              <a:gd name="T65" fmla="*/ 412 h 422"/>
              <a:gd name="T66" fmla="*/ 188 w 420"/>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422">
                <a:moveTo>
                  <a:pt x="210" y="422"/>
                </a:moveTo>
                <a:lnTo>
                  <a:pt x="210" y="422"/>
                </a:lnTo>
                <a:lnTo>
                  <a:pt x="232" y="420"/>
                </a:lnTo>
                <a:lnTo>
                  <a:pt x="252" y="418"/>
                </a:lnTo>
                <a:lnTo>
                  <a:pt x="272" y="412"/>
                </a:lnTo>
                <a:lnTo>
                  <a:pt x="292" y="404"/>
                </a:lnTo>
                <a:lnTo>
                  <a:pt x="310" y="396"/>
                </a:lnTo>
                <a:lnTo>
                  <a:pt x="328" y="386"/>
                </a:lnTo>
                <a:lnTo>
                  <a:pt x="344" y="374"/>
                </a:lnTo>
                <a:lnTo>
                  <a:pt x="358" y="360"/>
                </a:lnTo>
                <a:lnTo>
                  <a:pt x="372" y="344"/>
                </a:lnTo>
                <a:lnTo>
                  <a:pt x="384" y="328"/>
                </a:lnTo>
                <a:lnTo>
                  <a:pt x="396" y="312"/>
                </a:lnTo>
                <a:lnTo>
                  <a:pt x="404" y="292"/>
                </a:lnTo>
                <a:lnTo>
                  <a:pt x="412" y="274"/>
                </a:lnTo>
                <a:lnTo>
                  <a:pt x="416" y="254"/>
                </a:lnTo>
                <a:lnTo>
                  <a:pt x="420" y="232"/>
                </a:lnTo>
                <a:lnTo>
                  <a:pt x="420" y="210"/>
                </a:lnTo>
                <a:lnTo>
                  <a:pt x="420" y="210"/>
                </a:lnTo>
                <a:lnTo>
                  <a:pt x="420" y="190"/>
                </a:lnTo>
                <a:lnTo>
                  <a:pt x="416" y="168"/>
                </a:lnTo>
                <a:lnTo>
                  <a:pt x="412" y="148"/>
                </a:lnTo>
                <a:lnTo>
                  <a:pt x="404" y="128"/>
                </a:lnTo>
                <a:lnTo>
                  <a:pt x="396" y="110"/>
                </a:lnTo>
                <a:lnTo>
                  <a:pt x="384" y="92"/>
                </a:lnTo>
                <a:lnTo>
                  <a:pt x="372" y="76"/>
                </a:lnTo>
                <a:lnTo>
                  <a:pt x="358" y="62"/>
                </a:lnTo>
                <a:lnTo>
                  <a:pt x="344" y="48"/>
                </a:lnTo>
                <a:lnTo>
                  <a:pt x="328" y="36"/>
                </a:lnTo>
                <a:lnTo>
                  <a:pt x="310" y="26"/>
                </a:lnTo>
                <a:lnTo>
                  <a:pt x="292" y="16"/>
                </a:lnTo>
                <a:lnTo>
                  <a:pt x="272" y="10"/>
                </a:lnTo>
                <a:lnTo>
                  <a:pt x="252" y="4"/>
                </a:lnTo>
                <a:lnTo>
                  <a:pt x="232" y="2"/>
                </a:lnTo>
                <a:lnTo>
                  <a:pt x="210" y="0"/>
                </a:lnTo>
                <a:lnTo>
                  <a:pt x="210" y="0"/>
                </a:lnTo>
                <a:lnTo>
                  <a:pt x="188" y="2"/>
                </a:lnTo>
                <a:lnTo>
                  <a:pt x="168" y="4"/>
                </a:lnTo>
                <a:lnTo>
                  <a:pt x="148" y="10"/>
                </a:lnTo>
                <a:lnTo>
                  <a:pt x="128" y="16"/>
                </a:lnTo>
                <a:lnTo>
                  <a:pt x="110" y="26"/>
                </a:lnTo>
                <a:lnTo>
                  <a:pt x="92" y="36"/>
                </a:lnTo>
                <a:lnTo>
                  <a:pt x="76" y="48"/>
                </a:lnTo>
                <a:lnTo>
                  <a:pt x="60" y="62"/>
                </a:lnTo>
                <a:lnTo>
                  <a:pt x="48" y="76"/>
                </a:lnTo>
                <a:lnTo>
                  <a:pt x="36" y="92"/>
                </a:lnTo>
                <a:lnTo>
                  <a:pt x="24" y="110"/>
                </a:lnTo>
                <a:lnTo>
                  <a:pt x="16" y="128"/>
                </a:lnTo>
                <a:lnTo>
                  <a:pt x="8" y="148"/>
                </a:lnTo>
                <a:lnTo>
                  <a:pt x="4" y="168"/>
                </a:lnTo>
                <a:lnTo>
                  <a:pt x="0" y="190"/>
                </a:lnTo>
                <a:lnTo>
                  <a:pt x="0" y="210"/>
                </a:lnTo>
                <a:lnTo>
                  <a:pt x="0" y="210"/>
                </a:lnTo>
                <a:lnTo>
                  <a:pt x="0" y="232"/>
                </a:lnTo>
                <a:lnTo>
                  <a:pt x="4" y="254"/>
                </a:lnTo>
                <a:lnTo>
                  <a:pt x="8" y="274"/>
                </a:lnTo>
                <a:lnTo>
                  <a:pt x="16" y="292"/>
                </a:lnTo>
                <a:lnTo>
                  <a:pt x="24" y="312"/>
                </a:lnTo>
                <a:lnTo>
                  <a:pt x="36" y="328"/>
                </a:lnTo>
                <a:lnTo>
                  <a:pt x="48" y="344"/>
                </a:lnTo>
                <a:lnTo>
                  <a:pt x="60" y="360"/>
                </a:lnTo>
                <a:lnTo>
                  <a:pt x="76" y="374"/>
                </a:lnTo>
                <a:lnTo>
                  <a:pt x="92" y="386"/>
                </a:lnTo>
                <a:lnTo>
                  <a:pt x="110" y="396"/>
                </a:lnTo>
                <a:lnTo>
                  <a:pt x="128" y="404"/>
                </a:lnTo>
                <a:lnTo>
                  <a:pt x="148" y="412"/>
                </a:lnTo>
                <a:lnTo>
                  <a:pt x="168" y="418"/>
                </a:lnTo>
                <a:lnTo>
                  <a:pt x="188" y="420"/>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6254751" y="3048000"/>
            <a:ext cx="889000" cy="666750"/>
          </a:xfrm>
          <a:custGeom>
            <a:avLst/>
            <a:gdLst>
              <a:gd name="T0" fmla="*/ 210 w 420"/>
              <a:gd name="T1" fmla="*/ 420 h 420"/>
              <a:gd name="T2" fmla="*/ 252 w 420"/>
              <a:gd name="T3" fmla="*/ 416 h 420"/>
              <a:gd name="T4" fmla="*/ 292 w 420"/>
              <a:gd name="T5" fmla="*/ 404 h 420"/>
              <a:gd name="T6" fmla="*/ 328 w 420"/>
              <a:gd name="T7" fmla="*/ 384 h 420"/>
              <a:gd name="T8" fmla="*/ 360 w 420"/>
              <a:gd name="T9" fmla="*/ 358 h 420"/>
              <a:gd name="T10" fmla="*/ 384 w 420"/>
              <a:gd name="T11" fmla="*/ 328 h 420"/>
              <a:gd name="T12" fmla="*/ 404 w 420"/>
              <a:gd name="T13" fmla="*/ 292 h 420"/>
              <a:gd name="T14" fmla="*/ 416 w 420"/>
              <a:gd name="T15" fmla="*/ 252 h 420"/>
              <a:gd name="T16" fmla="*/ 420 w 420"/>
              <a:gd name="T17" fmla="*/ 210 h 420"/>
              <a:gd name="T18" fmla="*/ 420 w 420"/>
              <a:gd name="T19" fmla="*/ 188 h 420"/>
              <a:gd name="T20" fmla="*/ 412 w 420"/>
              <a:gd name="T21" fmla="*/ 148 h 420"/>
              <a:gd name="T22" fmla="*/ 396 w 420"/>
              <a:gd name="T23" fmla="*/ 110 h 420"/>
              <a:gd name="T24" fmla="*/ 372 w 420"/>
              <a:gd name="T25" fmla="*/ 76 h 420"/>
              <a:gd name="T26" fmla="*/ 344 w 420"/>
              <a:gd name="T27" fmla="*/ 48 h 420"/>
              <a:gd name="T28" fmla="*/ 310 w 420"/>
              <a:gd name="T29" fmla="*/ 24 h 420"/>
              <a:gd name="T30" fmla="*/ 272 w 420"/>
              <a:gd name="T31" fmla="*/ 8 h 420"/>
              <a:gd name="T32" fmla="*/ 232 w 420"/>
              <a:gd name="T33" fmla="*/ 0 h 420"/>
              <a:gd name="T34" fmla="*/ 210 w 420"/>
              <a:gd name="T35" fmla="*/ 0 h 420"/>
              <a:gd name="T36" fmla="*/ 168 w 420"/>
              <a:gd name="T37" fmla="*/ 4 h 420"/>
              <a:gd name="T38" fmla="*/ 128 w 420"/>
              <a:gd name="T39" fmla="*/ 16 h 420"/>
              <a:gd name="T40" fmla="*/ 92 w 420"/>
              <a:gd name="T41" fmla="*/ 36 h 420"/>
              <a:gd name="T42" fmla="*/ 62 w 420"/>
              <a:gd name="T43" fmla="*/ 60 h 420"/>
              <a:gd name="T44" fmla="*/ 36 w 420"/>
              <a:gd name="T45" fmla="*/ 92 h 420"/>
              <a:gd name="T46" fmla="*/ 16 w 420"/>
              <a:gd name="T47" fmla="*/ 128 h 420"/>
              <a:gd name="T48" fmla="*/ 4 w 420"/>
              <a:gd name="T49" fmla="*/ 168 h 420"/>
              <a:gd name="T50" fmla="*/ 0 w 420"/>
              <a:gd name="T51" fmla="*/ 210 h 420"/>
              <a:gd name="T52" fmla="*/ 0 w 420"/>
              <a:gd name="T53" fmla="*/ 232 h 420"/>
              <a:gd name="T54" fmla="*/ 8 w 420"/>
              <a:gd name="T55" fmla="*/ 272 h 420"/>
              <a:gd name="T56" fmla="*/ 24 w 420"/>
              <a:gd name="T57" fmla="*/ 310 h 420"/>
              <a:gd name="T58" fmla="*/ 48 w 420"/>
              <a:gd name="T59" fmla="*/ 344 h 420"/>
              <a:gd name="T60" fmla="*/ 76 w 420"/>
              <a:gd name="T61" fmla="*/ 372 h 420"/>
              <a:gd name="T62" fmla="*/ 110 w 420"/>
              <a:gd name="T63" fmla="*/ 396 h 420"/>
              <a:gd name="T64" fmla="*/ 148 w 420"/>
              <a:gd name="T65" fmla="*/ 412 h 420"/>
              <a:gd name="T66" fmla="*/ 188 w 420"/>
              <a:gd name="T6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420">
                <a:moveTo>
                  <a:pt x="210" y="420"/>
                </a:moveTo>
                <a:lnTo>
                  <a:pt x="210" y="420"/>
                </a:lnTo>
                <a:lnTo>
                  <a:pt x="232" y="420"/>
                </a:lnTo>
                <a:lnTo>
                  <a:pt x="252" y="416"/>
                </a:lnTo>
                <a:lnTo>
                  <a:pt x="272" y="412"/>
                </a:lnTo>
                <a:lnTo>
                  <a:pt x="292" y="404"/>
                </a:lnTo>
                <a:lnTo>
                  <a:pt x="310" y="396"/>
                </a:lnTo>
                <a:lnTo>
                  <a:pt x="328" y="384"/>
                </a:lnTo>
                <a:lnTo>
                  <a:pt x="344" y="372"/>
                </a:lnTo>
                <a:lnTo>
                  <a:pt x="360" y="358"/>
                </a:lnTo>
                <a:lnTo>
                  <a:pt x="372" y="344"/>
                </a:lnTo>
                <a:lnTo>
                  <a:pt x="384" y="328"/>
                </a:lnTo>
                <a:lnTo>
                  <a:pt x="396" y="310"/>
                </a:lnTo>
                <a:lnTo>
                  <a:pt x="404" y="292"/>
                </a:lnTo>
                <a:lnTo>
                  <a:pt x="412" y="272"/>
                </a:lnTo>
                <a:lnTo>
                  <a:pt x="416" y="252"/>
                </a:lnTo>
                <a:lnTo>
                  <a:pt x="420" y="232"/>
                </a:lnTo>
                <a:lnTo>
                  <a:pt x="420" y="210"/>
                </a:lnTo>
                <a:lnTo>
                  <a:pt x="420" y="210"/>
                </a:lnTo>
                <a:lnTo>
                  <a:pt x="420" y="188"/>
                </a:lnTo>
                <a:lnTo>
                  <a:pt x="416" y="168"/>
                </a:lnTo>
                <a:lnTo>
                  <a:pt x="412" y="148"/>
                </a:lnTo>
                <a:lnTo>
                  <a:pt x="404" y="128"/>
                </a:lnTo>
                <a:lnTo>
                  <a:pt x="396" y="110"/>
                </a:lnTo>
                <a:lnTo>
                  <a:pt x="384" y="92"/>
                </a:lnTo>
                <a:lnTo>
                  <a:pt x="372" y="76"/>
                </a:lnTo>
                <a:lnTo>
                  <a:pt x="360" y="60"/>
                </a:lnTo>
                <a:lnTo>
                  <a:pt x="344" y="48"/>
                </a:lnTo>
                <a:lnTo>
                  <a:pt x="328" y="36"/>
                </a:lnTo>
                <a:lnTo>
                  <a:pt x="310" y="24"/>
                </a:lnTo>
                <a:lnTo>
                  <a:pt x="292" y="16"/>
                </a:lnTo>
                <a:lnTo>
                  <a:pt x="272" y="8"/>
                </a:lnTo>
                <a:lnTo>
                  <a:pt x="252" y="4"/>
                </a:lnTo>
                <a:lnTo>
                  <a:pt x="232" y="0"/>
                </a:lnTo>
                <a:lnTo>
                  <a:pt x="210" y="0"/>
                </a:lnTo>
                <a:lnTo>
                  <a:pt x="210" y="0"/>
                </a:lnTo>
                <a:lnTo>
                  <a:pt x="188" y="0"/>
                </a:lnTo>
                <a:lnTo>
                  <a:pt x="168" y="4"/>
                </a:lnTo>
                <a:lnTo>
                  <a:pt x="148" y="8"/>
                </a:lnTo>
                <a:lnTo>
                  <a:pt x="128" y="16"/>
                </a:lnTo>
                <a:lnTo>
                  <a:pt x="110" y="24"/>
                </a:lnTo>
                <a:lnTo>
                  <a:pt x="92" y="36"/>
                </a:lnTo>
                <a:lnTo>
                  <a:pt x="76" y="48"/>
                </a:lnTo>
                <a:lnTo>
                  <a:pt x="62" y="60"/>
                </a:lnTo>
                <a:lnTo>
                  <a:pt x="48" y="76"/>
                </a:lnTo>
                <a:lnTo>
                  <a:pt x="36" y="92"/>
                </a:lnTo>
                <a:lnTo>
                  <a:pt x="24" y="110"/>
                </a:lnTo>
                <a:lnTo>
                  <a:pt x="16" y="128"/>
                </a:lnTo>
                <a:lnTo>
                  <a:pt x="8" y="148"/>
                </a:lnTo>
                <a:lnTo>
                  <a:pt x="4" y="168"/>
                </a:lnTo>
                <a:lnTo>
                  <a:pt x="0" y="188"/>
                </a:lnTo>
                <a:lnTo>
                  <a:pt x="0" y="210"/>
                </a:lnTo>
                <a:lnTo>
                  <a:pt x="0" y="210"/>
                </a:lnTo>
                <a:lnTo>
                  <a:pt x="0" y="232"/>
                </a:lnTo>
                <a:lnTo>
                  <a:pt x="4" y="252"/>
                </a:lnTo>
                <a:lnTo>
                  <a:pt x="8" y="272"/>
                </a:lnTo>
                <a:lnTo>
                  <a:pt x="16" y="292"/>
                </a:lnTo>
                <a:lnTo>
                  <a:pt x="24" y="310"/>
                </a:lnTo>
                <a:lnTo>
                  <a:pt x="36" y="328"/>
                </a:lnTo>
                <a:lnTo>
                  <a:pt x="48" y="344"/>
                </a:lnTo>
                <a:lnTo>
                  <a:pt x="62" y="358"/>
                </a:lnTo>
                <a:lnTo>
                  <a:pt x="76" y="372"/>
                </a:lnTo>
                <a:lnTo>
                  <a:pt x="92" y="384"/>
                </a:lnTo>
                <a:lnTo>
                  <a:pt x="110" y="396"/>
                </a:lnTo>
                <a:lnTo>
                  <a:pt x="128" y="404"/>
                </a:lnTo>
                <a:lnTo>
                  <a:pt x="148" y="412"/>
                </a:lnTo>
                <a:lnTo>
                  <a:pt x="168" y="416"/>
                </a:lnTo>
                <a:lnTo>
                  <a:pt x="188" y="420"/>
                </a:lnTo>
                <a:lnTo>
                  <a:pt x="210" y="42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6242052" y="660401"/>
            <a:ext cx="893233" cy="669925"/>
          </a:xfrm>
          <a:custGeom>
            <a:avLst/>
            <a:gdLst>
              <a:gd name="T0" fmla="*/ 212 w 422"/>
              <a:gd name="T1" fmla="*/ 422 h 422"/>
              <a:gd name="T2" fmla="*/ 254 w 422"/>
              <a:gd name="T3" fmla="*/ 418 h 422"/>
              <a:gd name="T4" fmla="*/ 294 w 422"/>
              <a:gd name="T5" fmla="*/ 406 h 422"/>
              <a:gd name="T6" fmla="*/ 330 w 422"/>
              <a:gd name="T7" fmla="*/ 386 h 422"/>
              <a:gd name="T8" fmla="*/ 360 w 422"/>
              <a:gd name="T9" fmla="*/ 360 h 422"/>
              <a:gd name="T10" fmla="*/ 386 w 422"/>
              <a:gd name="T11" fmla="*/ 330 h 422"/>
              <a:gd name="T12" fmla="*/ 406 w 422"/>
              <a:gd name="T13" fmla="*/ 294 h 422"/>
              <a:gd name="T14" fmla="*/ 418 w 422"/>
              <a:gd name="T15" fmla="*/ 254 h 422"/>
              <a:gd name="T16" fmla="*/ 422 w 422"/>
              <a:gd name="T17" fmla="*/ 212 h 422"/>
              <a:gd name="T18" fmla="*/ 422 w 422"/>
              <a:gd name="T19" fmla="*/ 190 h 422"/>
              <a:gd name="T20" fmla="*/ 412 w 422"/>
              <a:gd name="T21" fmla="*/ 148 h 422"/>
              <a:gd name="T22" fmla="*/ 398 w 422"/>
              <a:gd name="T23" fmla="*/ 112 h 422"/>
              <a:gd name="T24" fmla="*/ 374 w 422"/>
              <a:gd name="T25" fmla="*/ 78 h 422"/>
              <a:gd name="T26" fmla="*/ 346 w 422"/>
              <a:gd name="T27" fmla="*/ 48 h 422"/>
              <a:gd name="T28" fmla="*/ 312 w 422"/>
              <a:gd name="T29" fmla="*/ 26 h 422"/>
              <a:gd name="T30" fmla="*/ 274 w 422"/>
              <a:gd name="T31" fmla="*/ 10 h 422"/>
              <a:gd name="T32" fmla="*/ 234 w 422"/>
              <a:gd name="T33" fmla="*/ 2 h 422"/>
              <a:gd name="T34" fmla="*/ 212 w 422"/>
              <a:gd name="T35" fmla="*/ 0 h 422"/>
              <a:gd name="T36" fmla="*/ 170 w 422"/>
              <a:gd name="T37" fmla="*/ 6 h 422"/>
              <a:gd name="T38" fmla="*/ 130 w 422"/>
              <a:gd name="T39" fmla="*/ 18 h 422"/>
              <a:gd name="T40" fmla="*/ 94 w 422"/>
              <a:gd name="T41" fmla="*/ 36 h 422"/>
              <a:gd name="T42" fmla="*/ 62 w 422"/>
              <a:gd name="T43" fmla="*/ 62 h 422"/>
              <a:gd name="T44" fmla="*/ 36 w 422"/>
              <a:gd name="T45" fmla="*/ 94 h 422"/>
              <a:gd name="T46" fmla="*/ 18 w 422"/>
              <a:gd name="T47" fmla="*/ 130 h 422"/>
              <a:gd name="T48" fmla="*/ 6 w 422"/>
              <a:gd name="T49" fmla="*/ 170 h 422"/>
              <a:gd name="T50" fmla="*/ 0 w 422"/>
              <a:gd name="T51" fmla="*/ 212 h 422"/>
              <a:gd name="T52" fmla="*/ 2 w 422"/>
              <a:gd name="T53" fmla="*/ 234 h 422"/>
              <a:gd name="T54" fmla="*/ 10 w 422"/>
              <a:gd name="T55" fmla="*/ 274 h 422"/>
              <a:gd name="T56" fmla="*/ 26 w 422"/>
              <a:gd name="T57" fmla="*/ 312 h 422"/>
              <a:gd name="T58" fmla="*/ 50 w 422"/>
              <a:gd name="T59" fmla="*/ 346 h 422"/>
              <a:gd name="T60" fmla="*/ 78 w 422"/>
              <a:gd name="T61" fmla="*/ 374 h 422"/>
              <a:gd name="T62" fmla="*/ 112 w 422"/>
              <a:gd name="T63" fmla="*/ 396 h 422"/>
              <a:gd name="T64" fmla="*/ 150 w 422"/>
              <a:gd name="T65" fmla="*/ 412 h 422"/>
              <a:gd name="T66" fmla="*/ 190 w 422"/>
              <a:gd name="T6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4" y="422"/>
                </a:lnTo>
                <a:lnTo>
                  <a:pt x="254" y="418"/>
                </a:lnTo>
                <a:lnTo>
                  <a:pt x="274" y="412"/>
                </a:lnTo>
                <a:lnTo>
                  <a:pt x="294" y="406"/>
                </a:lnTo>
                <a:lnTo>
                  <a:pt x="312" y="396"/>
                </a:lnTo>
                <a:lnTo>
                  <a:pt x="330" y="386"/>
                </a:lnTo>
                <a:lnTo>
                  <a:pt x="346" y="374"/>
                </a:lnTo>
                <a:lnTo>
                  <a:pt x="360" y="360"/>
                </a:lnTo>
                <a:lnTo>
                  <a:pt x="374" y="346"/>
                </a:lnTo>
                <a:lnTo>
                  <a:pt x="386" y="330"/>
                </a:lnTo>
                <a:lnTo>
                  <a:pt x="398" y="312"/>
                </a:lnTo>
                <a:lnTo>
                  <a:pt x="406" y="294"/>
                </a:lnTo>
                <a:lnTo>
                  <a:pt x="412" y="274"/>
                </a:lnTo>
                <a:lnTo>
                  <a:pt x="418" y="254"/>
                </a:lnTo>
                <a:lnTo>
                  <a:pt x="422" y="234"/>
                </a:lnTo>
                <a:lnTo>
                  <a:pt x="422" y="212"/>
                </a:lnTo>
                <a:lnTo>
                  <a:pt x="422" y="212"/>
                </a:lnTo>
                <a:lnTo>
                  <a:pt x="422" y="190"/>
                </a:lnTo>
                <a:lnTo>
                  <a:pt x="418" y="170"/>
                </a:lnTo>
                <a:lnTo>
                  <a:pt x="412" y="148"/>
                </a:lnTo>
                <a:lnTo>
                  <a:pt x="406" y="130"/>
                </a:lnTo>
                <a:lnTo>
                  <a:pt x="398" y="112"/>
                </a:lnTo>
                <a:lnTo>
                  <a:pt x="386" y="94"/>
                </a:lnTo>
                <a:lnTo>
                  <a:pt x="374" y="78"/>
                </a:lnTo>
                <a:lnTo>
                  <a:pt x="360" y="62"/>
                </a:lnTo>
                <a:lnTo>
                  <a:pt x="346" y="48"/>
                </a:lnTo>
                <a:lnTo>
                  <a:pt x="330" y="36"/>
                </a:lnTo>
                <a:lnTo>
                  <a:pt x="312" y="26"/>
                </a:lnTo>
                <a:lnTo>
                  <a:pt x="294" y="18"/>
                </a:lnTo>
                <a:lnTo>
                  <a:pt x="274" y="10"/>
                </a:lnTo>
                <a:lnTo>
                  <a:pt x="254" y="6"/>
                </a:lnTo>
                <a:lnTo>
                  <a:pt x="234" y="2"/>
                </a:lnTo>
                <a:lnTo>
                  <a:pt x="212" y="0"/>
                </a:lnTo>
                <a:lnTo>
                  <a:pt x="212" y="0"/>
                </a:lnTo>
                <a:lnTo>
                  <a:pt x="190" y="2"/>
                </a:lnTo>
                <a:lnTo>
                  <a:pt x="170" y="6"/>
                </a:lnTo>
                <a:lnTo>
                  <a:pt x="150" y="10"/>
                </a:lnTo>
                <a:lnTo>
                  <a:pt x="130" y="18"/>
                </a:lnTo>
                <a:lnTo>
                  <a:pt x="112" y="26"/>
                </a:lnTo>
                <a:lnTo>
                  <a:pt x="94" y="36"/>
                </a:lnTo>
                <a:lnTo>
                  <a:pt x="78" y="48"/>
                </a:lnTo>
                <a:lnTo>
                  <a:pt x="62" y="62"/>
                </a:lnTo>
                <a:lnTo>
                  <a:pt x="50" y="78"/>
                </a:lnTo>
                <a:lnTo>
                  <a:pt x="36" y="94"/>
                </a:lnTo>
                <a:lnTo>
                  <a:pt x="26" y="112"/>
                </a:lnTo>
                <a:lnTo>
                  <a:pt x="18" y="130"/>
                </a:lnTo>
                <a:lnTo>
                  <a:pt x="10" y="148"/>
                </a:lnTo>
                <a:lnTo>
                  <a:pt x="6" y="170"/>
                </a:lnTo>
                <a:lnTo>
                  <a:pt x="2" y="190"/>
                </a:lnTo>
                <a:lnTo>
                  <a:pt x="0" y="212"/>
                </a:lnTo>
                <a:lnTo>
                  <a:pt x="0" y="212"/>
                </a:lnTo>
                <a:lnTo>
                  <a:pt x="2" y="234"/>
                </a:lnTo>
                <a:lnTo>
                  <a:pt x="6" y="254"/>
                </a:lnTo>
                <a:lnTo>
                  <a:pt x="10" y="274"/>
                </a:lnTo>
                <a:lnTo>
                  <a:pt x="18" y="294"/>
                </a:lnTo>
                <a:lnTo>
                  <a:pt x="26" y="312"/>
                </a:lnTo>
                <a:lnTo>
                  <a:pt x="36" y="330"/>
                </a:lnTo>
                <a:lnTo>
                  <a:pt x="50" y="346"/>
                </a:lnTo>
                <a:lnTo>
                  <a:pt x="62" y="360"/>
                </a:lnTo>
                <a:lnTo>
                  <a:pt x="78" y="374"/>
                </a:lnTo>
                <a:lnTo>
                  <a:pt x="94" y="386"/>
                </a:lnTo>
                <a:lnTo>
                  <a:pt x="112" y="396"/>
                </a:lnTo>
                <a:lnTo>
                  <a:pt x="130" y="406"/>
                </a:lnTo>
                <a:lnTo>
                  <a:pt x="150" y="412"/>
                </a:lnTo>
                <a:lnTo>
                  <a:pt x="170" y="418"/>
                </a:lnTo>
                <a:lnTo>
                  <a:pt x="190" y="422"/>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615518" y="5534026"/>
            <a:ext cx="893233" cy="669925"/>
          </a:xfrm>
          <a:custGeom>
            <a:avLst/>
            <a:gdLst>
              <a:gd name="T0" fmla="*/ 210 w 422"/>
              <a:gd name="T1" fmla="*/ 422 h 422"/>
              <a:gd name="T2" fmla="*/ 254 w 422"/>
              <a:gd name="T3" fmla="*/ 418 h 422"/>
              <a:gd name="T4" fmla="*/ 292 w 422"/>
              <a:gd name="T5" fmla="*/ 406 h 422"/>
              <a:gd name="T6" fmla="*/ 328 w 422"/>
              <a:gd name="T7" fmla="*/ 386 h 422"/>
              <a:gd name="T8" fmla="*/ 360 w 422"/>
              <a:gd name="T9" fmla="*/ 360 h 422"/>
              <a:gd name="T10" fmla="*/ 386 w 422"/>
              <a:gd name="T11" fmla="*/ 330 h 422"/>
              <a:gd name="T12" fmla="*/ 404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0 h 422"/>
              <a:gd name="T24" fmla="*/ 374 w 422"/>
              <a:gd name="T25" fmla="*/ 78 h 422"/>
              <a:gd name="T26" fmla="*/ 344 w 422"/>
              <a:gd name="T27" fmla="*/ 48 h 422"/>
              <a:gd name="T28" fmla="*/ 312 w 422"/>
              <a:gd name="T29" fmla="*/ 26 h 422"/>
              <a:gd name="T30" fmla="*/ 274 w 422"/>
              <a:gd name="T31" fmla="*/ 10 h 422"/>
              <a:gd name="T32" fmla="*/ 232 w 422"/>
              <a:gd name="T33" fmla="*/ 2 h 422"/>
              <a:gd name="T34" fmla="*/ 210 w 422"/>
              <a:gd name="T35" fmla="*/ 0 h 422"/>
              <a:gd name="T36" fmla="*/ 168 w 422"/>
              <a:gd name="T37" fmla="*/ 4 h 422"/>
              <a:gd name="T38" fmla="*/ 128 w 422"/>
              <a:gd name="T39" fmla="*/ 18 h 422"/>
              <a:gd name="T40" fmla="*/ 92 w 422"/>
              <a:gd name="T41" fmla="*/ 36 h 422"/>
              <a:gd name="T42" fmla="*/ 62 w 422"/>
              <a:gd name="T43" fmla="*/ 62 h 422"/>
              <a:gd name="T44" fmla="*/ 36 w 422"/>
              <a:gd name="T45" fmla="*/ 94 h 422"/>
              <a:gd name="T46" fmla="*/ 16 w 422"/>
              <a:gd name="T47" fmla="*/ 130 h 422"/>
              <a:gd name="T48" fmla="*/ 4 w 422"/>
              <a:gd name="T49" fmla="*/ 168 h 422"/>
              <a:gd name="T50" fmla="*/ 0 w 422"/>
              <a:gd name="T51" fmla="*/ 212 h 422"/>
              <a:gd name="T52" fmla="*/ 2 w 422"/>
              <a:gd name="T53" fmla="*/ 232 h 422"/>
              <a:gd name="T54" fmla="*/ 10 w 422"/>
              <a:gd name="T55" fmla="*/ 274 h 422"/>
              <a:gd name="T56" fmla="*/ 26 w 422"/>
              <a:gd name="T57" fmla="*/ 312 h 422"/>
              <a:gd name="T58" fmla="*/ 48 w 422"/>
              <a:gd name="T59" fmla="*/ 346 h 422"/>
              <a:gd name="T60" fmla="*/ 76 w 422"/>
              <a:gd name="T61" fmla="*/ 374 h 422"/>
              <a:gd name="T62" fmla="*/ 110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0" y="422"/>
                </a:moveTo>
                <a:lnTo>
                  <a:pt x="210" y="422"/>
                </a:lnTo>
                <a:lnTo>
                  <a:pt x="232" y="420"/>
                </a:lnTo>
                <a:lnTo>
                  <a:pt x="254" y="418"/>
                </a:lnTo>
                <a:lnTo>
                  <a:pt x="274" y="412"/>
                </a:lnTo>
                <a:lnTo>
                  <a:pt x="292" y="406"/>
                </a:lnTo>
                <a:lnTo>
                  <a:pt x="312" y="396"/>
                </a:lnTo>
                <a:lnTo>
                  <a:pt x="328" y="386"/>
                </a:lnTo>
                <a:lnTo>
                  <a:pt x="344" y="374"/>
                </a:lnTo>
                <a:lnTo>
                  <a:pt x="360" y="360"/>
                </a:lnTo>
                <a:lnTo>
                  <a:pt x="374" y="346"/>
                </a:lnTo>
                <a:lnTo>
                  <a:pt x="386" y="330"/>
                </a:lnTo>
                <a:lnTo>
                  <a:pt x="396" y="312"/>
                </a:lnTo>
                <a:lnTo>
                  <a:pt x="404" y="294"/>
                </a:lnTo>
                <a:lnTo>
                  <a:pt x="412" y="274"/>
                </a:lnTo>
                <a:lnTo>
                  <a:pt x="418" y="254"/>
                </a:lnTo>
                <a:lnTo>
                  <a:pt x="420" y="232"/>
                </a:lnTo>
                <a:lnTo>
                  <a:pt x="422" y="212"/>
                </a:lnTo>
                <a:lnTo>
                  <a:pt x="422" y="212"/>
                </a:lnTo>
                <a:lnTo>
                  <a:pt x="420" y="190"/>
                </a:lnTo>
                <a:lnTo>
                  <a:pt x="418" y="168"/>
                </a:lnTo>
                <a:lnTo>
                  <a:pt x="412" y="148"/>
                </a:lnTo>
                <a:lnTo>
                  <a:pt x="404" y="130"/>
                </a:lnTo>
                <a:lnTo>
                  <a:pt x="396" y="110"/>
                </a:lnTo>
                <a:lnTo>
                  <a:pt x="386" y="94"/>
                </a:lnTo>
                <a:lnTo>
                  <a:pt x="374" y="78"/>
                </a:lnTo>
                <a:lnTo>
                  <a:pt x="360" y="62"/>
                </a:lnTo>
                <a:lnTo>
                  <a:pt x="344" y="48"/>
                </a:lnTo>
                <a:lnTo>
                  <a:pt x="328" y="36"/>
                </a:lnTo>
                <a:lnTo>
                  <a:pt x="312" y="26"/>
                </a:lnTo>
                <a:lnTo>
                  <a:pt x="292" y="18"/>
                </a:lnTo>
                <a:lnTo>
                  <a:pt x="274" y="10"/>
                </a:lnTo>
                <a:lnTo>
                  <a:pt x="254" y="4"/>
                </a:lnTo>
                <a:lnTo>
                  <a:pt x="232" y="2"/>
                </a:lnTo>
                <a:lnTo>
                  <a:pt x="210" y="0"/>
                </a:lnTo>
                <a:lnTo>
                  <a:pt x="210" y="0"/>
                </a:lnTo>
                <a:lnTo>
                  <a:pt x="190" y="2"/>
                </a:lnTo>
                <a:lnTo>
                  <a:pt x="168" y="4"/>
                </a:lnTo>
                <a:lnTo>
                  <a:pt x="148" y="10"/>
                </a:lnTo>
                <a:lnTo>
                  <a:pt x="128" y="18"/>
                </a:lnTo>
                <a:lnTo>
                  <a:pt x="110" y="26"/>
                </a:lnTo>
                <a:lnTo>
                  <a:pt x="92" y="36"/>
                </a:lnTo>
                <a:lnTo>
                  <a:pt x="76" y="48"/>
                </a:lnTo>
                <a:lnTo>
                  <a:pt x="62" y="62"/>
                </a:lnTo>
                <a:lnTo>
                  <a:pt x="48" y="78"/>
                </a:lnTo>
                <a:lnTo>
                  <a:pt x="36" y="94"/>
                </a:lnTo>
                <a:lnTo>
                  <a:pt x="26" y="110"/>
                </a:lnTo>
                <a:lnTo>
                  <a:pt x="16" y="130"/>
                </a:lnTo>
                <a:lnTo>
                  <a:pt x="10" y="148"/>
                </a:lnTo>
                <a:lnTo>
                  <a:pt x="4" y="168"/>
                </a:lnTo>
                <a:lnTo>
                  <a:pt x="2" y="190"/>
                </a:lnTo>
                <a:lnTo>
                  <a:pt x="0" y="212"/>
                </a:lnTo>
                <a:lnTo>
                  <a:pt x="0" y="212"/>
                </a:lnTo>
                <a:lnTo>
                  <a:pt x="2" y="232"/>
                </a:lnTo>
                <a:lnTo>
                  <a:pt x="4" y="254"/>
                </a:lnTo>
                <a:lnTo>
                  <a:pt x="10" y="274"/>
                </a:lnTo>
                <a:lnTo>
                  <a:pt x="16" y="294"/>
                </a:lnTo>
                <a:lnTo>
                  <a:pt x="26" y="312"/>
                </a:lnTo>
                <a:lnTo>
                  <a:pt x="36" y="330"/>
                </a:lnTo>
                <a:lnTo>
                  <a:pt x="48" y="346"/>
                </a:lnTo>
                <a:lnTo>
                  <a:pt x="62" y="360"/>
                </a:lnTo>
                <a:lnTo>
                  <a:pt x="76" y="374"/>
                </a:lnTo>
                <a:lnTo>
                  <a:pt x="92" y="386"/>
                </a:lnTo>
                <a:lnTo>
                  <a:pt x="110" y="396"/>
                </a:lnTo>
                <a:lnTo>
                  <a:pt x="128" y="406"/>
                </a:lnTo>
                <a:lnTo>
                  <a:pt x="148" y="412"/>
                </a:lnTo>
                <a:lnTo>
                  <a:pt x="168" y="418"/>
                </a:lnTo>
                <a:lnTo>
                  <a:pt x="190" y="420"/>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p:cNvSpPr>
            <a:spLocks/>
          </p:cNvSpPr>
          <p:nvPr/>
        </p:nvSpPr>
        <p:spPr bwMode="auto">
          <a:xfrm>
            <a:off x="3261785" y="1828800"/>
            <a:ext cx="893233" cy="666750"/>
          </a:xfrm>
          <a:custGeom>
            <a:avLst/>
            <a:gdLst>
              <a:gd name="T0" fmla="*/ 210 w 422"/>
              <a:gd name="T1" fmla="*/ 420 h 420"/>
              <a:gd name="T2" fmla="*/ 254 w 422"/>
              <a:gd name="T3" fmla="*/ 416 h 420"/>
              <a:gd name="T4" fmla="*/ 292 w 422"/>
              <a:gd name="T5" fmla="*/ 404 h 420"/>
              <a:gd name="T6" fmla="*/ 328 w 422"/>
              <a:gd name="T7" fmla="*/ 384 h 420"/>
              <a:gd name="T8" fmla="*/ 360 w 422"/>
              <a:gd name="T9" fmla="*/ 358 h 420"/>
              <a:gd name="T10" fmla="*/ 386 w 422"/>
              <a:gd name="T11" fmla="*/ 328 h 420"/>
              <a:gd name="T12" fmla="*/ 404 w 422"/>
              <a:gd name="T13" fmla="*/ 292 h 420"/>
              <a:gd name="T14" fmla="*/ 418 w 422"/>
              <a:gd name="T15" fmla="*/ 252 h 420"/>
              <a:gd name="T16" fmla="*/ 422 w 422"/>
              <a:gd name="T17" fmla="*/ 210 h 420"/>
              <a:gd name="T18" fmla="*/ 420 w 422"/>
              <a:gd name="T19" fmla="*/ 188 h 420"/>
              <a:gd name="T20" fmla="*/ 412 w 422"/>
              <a:gd name="T21" fmla="*/ 148 h 420"/>
              <a:gd name="T22" fmla="*/ 396 w 422"/>
              <a:gd name="T23" fmla="*/ 110 h 420"/>
              <a:gd name="T24" fmla="*/ 374 w 422"/>
              <a:gd name="T25" fmla="*/ 76 h 420"/>
              <a:gd name="T26" fmla="*/ 344 w 422"/>
              <a:gd name="T27" fmla="*/ 48 h 420"/>
              <a:gd name="T28" fmla="*/ 312 w 422"/>
              <a:gd name="T29" fmla="*/ 24 h 420"/>
              <a:gd name="T30" fmla="*/ 274 w 422"/>
              <a:gd name="T31" fmla="*/ 8 h 420"/>
              <a:gd name="T32" fmla="*/ 232 w 422"/>
              <a:gd name="T33" fmla="*/ 0 h 420"/>
              <a:gd name="T34" fmla="*/ 210 w 422"/>
              <a:gd name="T35" fmla="*/ 0 h 420"/>
              <a:gd name="T36" fmla="*/ 168 w 422"/>
              <a:gd name="T37" fmla="*/ 4 h 420"/>
              <a:gd name="T38" fmla="*/ 128 w 422"/>
              <a:gd name="T39" fmla="*/ 16 h 420"/>
              <a:gd name="T40" fmla="*/ 92 w 422"/>
              <a:gd name="T41" fmla="*/ 36 h 420"/>
              <a:gd name="T42" fmla="*/ 62 w 422"/>
              <a:gd name="T43" fmla="*/ 60 h 420"/>
              <a:gd name="T44" fmla="*/ 36 w 422"/>
              <a:gd name="T45" fmla="*/ 92 h 420"/>
              <a:gd name="T46" fmla="*/ 16 w 422"/>
              <a:gd name="T47" fmla="*/ 128 h 420"/>
              <a:gd name="T48" fmla="*/ 4 w 422"/>
              <a:gd name="T49" fmla="*/ 168 h 420"/>
              <a:gd name="T50" fmla="*/ 0 w 422"/>
              <a:gd name="T51" fmla="*/ 210 h 420"/>
              <a:gd name="T52" fmla="*/ 2 w 422"/>
              <a:gd name="T53" fmla="*/ 232 h 420"/>
              <a:gd name="T54" fmla="*/ 10 w 422"/>
              <a:gd name="T55" fmla="*/ 272 h 420"/>
              <a:gd name="T56" fmla="*/ 26 w 422"/>
              <a:gd name="T57" fmla="*/ 310 h 420"/>
              <a:gd name="T58" fmla="*/ 48 w 422"/>
              <a:gd name="T59" fmla="*/ 344 h 420"/>
              <a:gd name="T60" fmla="*/ 76 w 422"/>
              <a:gd name="T61" fmla="*/ 372 h 420"/>
              <a:gd name="T62" fmla="*/ 110 w 422"/>
              <a:gd name="T63" fmla="*/ 396 h 420"/>
              <a:gd name="T64" fmla="*/ 148 w 422"/>
              <a:gd name="T65" fmla="*/ 412 h 420"/>
              <a:gd name="T66" fmla="*/ 190 w 422"/>
              <a:gd name="T6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0">
                <a:moveTo>
                  <a:pt x="210" y="420"/>
                </a:moveTo>
                <a:lnTo>
                  <a:pt x="210" y="420"/>
                </a:lnTo>
                <a:lnTo>
                  <a:pt x="232" y="420"/>
                </a:lnTo>
                <a:lnTo>
                  <a:pt x="254" y="416"/>
                </a:lnTo>
                <a:lnTo>
                  <a:pt x="274" y="412"/>
                </a:lnTo>
                <a:lnTo>
                  <a:pt x="292" y="404"/>
                </a:lnTo>
                <a:lnTo>
                  <a:pt x="312" y="396"/>
                </a:lnTo>
                <a:lnTo>
                  <a:pt x="328" y="384"/>
                </a:lnTo>
                <a:lnTo>
                  <a:pt x="344" y="372"/>
                </a:lnTo>
                <a:lnTo>
                  <a:pt x="360" y="358"/>
                </a:lnTo>
                <a:lnTo>
                  <a:pt x="374" y="344"/>
                </a:lnTo>
                <a:lnTo>
                  <a:pt x="386" y="328"/>
                </a:lnTo>
                <a:lnTo>
                  <a:pt x="396" y="310"/>
                </a:lnTo>
                <a:lnTo>
                  <a:pt x="404" y="292"/>
                </a:lnTo>
                <a:lnTo>
                  <a:pt x="412" y="272"/>
                </a:lnTo>
                <a:lnTo>
                  <a:pt x="418" y="252"/>
                </a:lnTo>
                <a:lnTo>
                  <a:pt x="420" y="232"/>
                </a:lnTo>
                <a:lnTo>
                  <a:pt x="422" y="210"/>
                </a:lnTo>
                <a:lnTo>
                  <a:pt x="422" y="210"/>
                </a:lnTo>
                <a:lnTo>
                  <a:pt x="420" y="188"/>
                </a:lnTo>
                <a:lnTo>
                  <a:pt x="418" y="168"/>
                </a:lnTo>
                <a:lnTo>
                  <a:pt x="412" y="148"/>
                </a:lnTo>
                <a:lnTo>
                  <a:pt x="404" y="128"/>
                </a:lnTo>
                <a:lnTo>
                  <a:pt x="396" y="110"/>
                </a:lnTo>
                <a:lnTo>
                  <a:pt x="386" y="92"/>
                </a:lnTo>
                <a:lnTo>
                  <a:pt x="374" y="76"/>
                </a:lnTo>
                <a:lnTo>
                  <a:pt x="360" y="60"/>
                </a:lnTo>
                <a:lnTo>
                  <a:pt x="344" y="48"/>
                </a:lnTo>
                <a:lnTo>
                  <a:pt x="328" y="36"/>
                </a:lnTo>
                <a:lnTo>
                  <a:pt x="312" y="24"/>
                </a:lnTo>
                <a:lnTo>
                  <a:pt x="292" y="16"/>
                </a:lnTo>
                <a:lnTo>
                  <a:pt x="274" y="8"/>
                </a:lnTo>
                <a:lnTo>
                  <a:pt x="254" y="4"/>
                </a:lnTo>
                <a:lnTo>
                  <a:pt x="232" y="0"/>
                </a:lnTo>
                <a:lnTo>
                  <a:pt x="210" y="0"/>
                </a:lnTo>
                <a:lnTo>
                  <a:pt x="210" y="0"/>
                </a:lnTo>
                <a:lnTo>
                  <a:pt x="190" y="0"/>
                </a:lnTo>
                <a:lnTo>
                  <a:pt x="168" y="4"/>
                </a:lnTo>
                <a:lnTo>
                  <a:pt x="148" y="8"/>
                </a:lnTo>
                <a:lnTo>
                  <a:pt x="128" y="16"/>
                </a:lnTo>
                <a:lnTo>
                  <a:pt x="110" y="24"/>
                </a:lnTo>
                <a:lnTo>
                  <a:pt x="92" y="36"/>
                </a:lnTo>
                <a:lnTo>
                  <a:pt x="76" y="48"/>
                </a:lnTo>
                <a:lnTo>
                  <a:pt x="62" y="60"/>
                </a:lnTo>
                <a:lnTo>
                  <a:pt x="48" y="76"/>
                </a:lnTo>
                <a:lnTo>
                  <a:pt x="36" y="92"/>
                </a:lnTo>
                <a:lnTo>
                  <a:pt x="26" y="110"/>
                </a:lnTo>
                <a:lnTo>
                  <a:pt x="16" y="128"/>
                </a:lnTo>
                <a:lnTo>
                  <a:pt x="10" y="148"/>
                </a:lnTo>
                <a:lnTo>
                  <a:pt x="4" y="168"/>
                </a:lnTo>
                <a:lnTo>
                  <a:pt x="2" y="188"/>
                </a:lnTo>
                <a:lnTo>
                  <a:pt x="0" y="210"/>
                </a:lnTo>
                <a:lnTo>
                  <a:pt x="0" y="210"/>
                </a:lnTo>
                <a:lnTo>
                  <a:pt x="2" y="232"/>
                </a:lnTo>
                <a:lnTo>
                  <a:pt x="4" y="252"/>
                </a:lnTo>
                <a:lnTo>
                  <a:pt x="10" y="272"/>
                </a:lnTo>
                <a:lnTo>
                  <a:pt x="16" y="292"/>
                </a:lnTo>
                <a:lnTo>
                  <a:pt x="26" y="310"/>
                </a:lnTo>
                <a:lnTo>
                  <a:pt x="36" y="328"/>
                </a:lnTo>
                <a:lnTo>
                  <a:pt x="48" y="344"/>
                </a:lnTo>
                <a:lnTo>
                  <a:pt x="62" y="358"/>
                </a:lnTo>
                <a:lnTo>
                  <a:pt x="76" y="372"/>
                </a:lnTo>
                <a:lnTo>
                  <a:pt x="92" y="384"/>
                </a:lnTo>
                <a:lnTo>
                  <a:pt x="110" y="396"/>
                </a:lnTo>
                <a:lnTo>
                  <a:pt x="128" y="404"/>
                </a:lnTo>
                <a:lnTo>
                  <a:pt x="148" y="412"/>
                </a:lnTo>
                <a:lnTo>
                  <a:pt x="168" y="416"/>
                </a:lnTo>
                <a:lnTo>
                  <a:pt x="190" y="420"/>
                </a:lnTo>
                <a:lnTo>
                  <a:pt x="210" y="42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2719918" y="4279901"/>
            <a:ext cx="893233" cy="669925"/>
          </a:xfrm>
          <a:custGeom>
            <a:avLst/>
            <a:gdLst>
              <a:gd name="T0" fmla="*/ 212 w 422"/>
              <a:gd name="T1" fmla="*/ 422 h 422"/>
              <a:gd name="T2" fmla="*/ 254 w 422"/>
              <a:gd name="T3" fmla="*/ 418 h 422"/>
              <a:gd name="T4" fmla="*/ 294 w 422"/>
              <a:gd name="T5" fmla="*/ 406 h 422"/>
              <a:gd name="T6" fmla="*/ 328 w 422"/>
              <a:gd name="T7" fmla="*/ 386 h 422"/>
              <a:gd name="T8" fmla="*/ 360 w 422"/>
              <a:gd name="T9" fmla="*/ 360 h 422"/>
              <a:gd name="T10" fmla="*/ 386 w 422"/>
              <a:gd name="T11" fmla="*/ 330 h 422"/>
              <a:gd name="T12" fmla="*/ 406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2 h 422"/>
              <a:gd name="T24" fmla="*/ 374 w 422"/>
              <a:gd name="T25" fmla="*/ 78 h 422"/>
              <a:gd name="T26" fmla="*/ 346 w 422"/>
              <a:gd name="T27" fmla="*/ 48 h 422"/>
              <a:gd name="T28" fmla="*/ 312 w 422"/>
              <a:gd name="T29" fmla="*/ 26 h 422"/>
              <a:gd name="T30" fmla="*/ 274 w 422"/>
              <a:gd name="T31" fmla="*/ 10 h 422"/>
              <a:gd name="T32" fmla="*/ 232 w 422"/>
              <a:gd name="T33" fmla="*/ 2 h 422"/>
              <a:gd name="T34" fmla="*/ 212 w 422"/>
              <a:gd name="T35" fmla="*/ 0 h 422"/>
              <a:gd name="T36" fmla="*/ 168 w 422"/>
              <a:gd name="T37" fmla="*/ 6 h 422"/>
              <a:gd name="T38" fmla="*/ 130 w 422"/>
              <a:gd name="T39" fmla="*/ 18 h 422"/>
              <a:gd name="T40" fmla="*/ 94 w 422"/>
              <a:gd name="T41" fmla="*/ 36 h 422"/>
              <a:gd name="T42" fmla="*/ 62 w 422"/>
              <a:gd name="T43" fmla="*/ 62 h 422"/>
              <a:gd name="T44" fmla="*/ 36 w 422"/>
              <a:gd name="T45" fmla="*/ 94 h 422"/>
              <a:gd name="T46" fmla="*/ 16 w 422"/>
              <a:gd name="T47" fmla="*/ 130 h 422"/>
              <a:gd name="T48" fmla="*/ 4 w 422"/>
              <a:gd name="T49" fmla="*/ 170 h 422"/>
              <a:gd name="T50" fmla="*/ 0 w 422"/>
              <a:gd name="T51" fmla="*/ 212 h 422"/>
              <a:gd name="T52" fmla="*/ 2 w 422"/>
              <a:gd name="T53" fmla="*/ 234 h 422"/>
              <a:gd name="T54" fmla="*/ 10 w 422"/>
              <a:gd name="T55" fmla="*/ 274 h 422"/>
              <a:gd name="T56" fmla="*/ 26 w 422"/>
              <a:gd name="T57" fmla="*/ 312 h 422"/>
              <a:gd name="T58" fmla="*/ 48 w 422"/>
              <a:gd name="T59" fmla="*/ 346 h 422"/>
              <a:gd name="T60" fmla="*/ 78 w 422"/>
              <a:gd name="T61" fmla="*/ 374 h 422"/>
              <a:gd name="T62" fmla="*/ 110 w 422"/>
              <a:gd name="T63" fmla="*/ 396 h 422"/>
              <a:gd name="T64" fmla="*/ 148 w 422"/>
              <a:gd name="T65" fmla="*/ 412 h 422"/>
              <a:gd name="T66" fmla="*/ 190 w 422"/>
              <a:gd name="T6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2" y="422"/>
                </a:lnTo>
                <a:lnTo>
                  <a:pt x="254" y="418"/>
                </a:lnTo>
                <a:lnTo>
                  <a:pt x="274" y="412"/>
                </a:lnTo>
                <a:lnTo>
                  <a:pt x="294" y="406"/>
                </a:lnTo>
                <a:lnTo>
                  <a:pt x="312" y="396"/>
                </a:lnTo>
                <a:lnTo>
                  <a:pt x="328" y="386"/>
                </a:lnTo>
                <a:lnTo>
                  <a:pt x="346" y="374"/>
                </a:lnTo>
                <a:lnTo>
                  <a:pt x="360" y="360"/>
                </a:lnTo>
                <a:lnTo>
                  <a:pt x="374" y="346"/>
                </a:lnTo>
                <a:lnTo>
                  <a:pt x="386" y="330"/>
                </a:lnTo>
                <a:lnTo>
                  <a:pt x="396" y="312"/>
                </a:lnTo>
                <a:lnTo>
                  <a:pt x="406" y="294"/>
                </a:lnTo>
                <a:lnTo>
                  <a:pt x="412" y="274"/>
                </a:lnTo>
                <a:lnTo>
                  <a:pt x="418" y="254"/>
                </a:lnTo>
                <a:lnTo>
                  <a:pt x="420" y="234"/>
                </a:lnTo>
                <a:lnTo>
                  <a:pt x="422" y="212"/>
                </a:lnTo>
                <a:lnTo>
                  <a:pt x="422" y="212"/>
                </a:lnTo>
                <a:lnTo>
                  <a:pt x="420" y="190"/>
                </a:lnTo>
                <a:lnTo>
                  <a:pt x="418" y="170"/>
                </a:lnTo>
                <a:lnTo>
                  <a:pt x="412" y="148"/>
                </a:lnTo>
                <a:lnTo>
                  <a:pt x="406" y="130"/>
                </a:lnTo>
                <a:lnTo>
                  <a:pt x="396" y="112"/>
                </a:lnTo>
                <a:lnTo>
                  <a:pt x="386" y="94"/>
                </a:lnTo>
                <a:lnTo>
                  <a:pt x="374" y="78"/>
                </a:lnTo>
                <a:lnTo>
                  <a:pt x="360" y="62"/>
                </a:lnTo>
                <a:lnTo>
                  <a:pt x="346" y="48"/>
                </a:lnTo>
                <a:lnTo>
                  <a:pt x="328" y="36"/>
                </a:lnTo>
                <a:lnTo>
                  <a:pt x="312" y="26"/>
                </a:lnTo>
                <a:lnTo>
                  <a:pt x="294" y="18"/>
                </a:lnTo>
                <a:lnTo>
                  <a:pt x="274" y="10"/>
                </a:lnTo>
                <a:lnTo>
                  <a:pt x="254" y="6"/>
                </a:lnTo>
                <a:lnTo>
                  <a:pt x="232" y="2"/>
                </a:lnTo>
                <a:lnTo>
                  <a:pt x="212" y="0"/>
                </a:lnTo>
                <a:lnTo>
                  <a:pt x="212" y="0"/>
                </a:lnTo>
                <a:lnTo>
                  <a:pt x="190" y="2"/>
                </a:lnTo>
                <a:lnTo>
                  <a:pt x="168" y="6"/>
                </a:lnTo>
                <a:lnTo>
                  <a:pt x="148" y="10"/>
                </a:lnTo>
                <a:lnTo>
                  <a:pt x="130" y="18"/>
                </a:lnTo>
                <a:lnTo>
                  <a:pt x="110" y="26"/>
                </a:lnTo>
                <a:lnTo>
                  <a:pt x="94" y="36"/>
                </a:lnTo>
                <a:lnTo>
                  <a:pt x="78" y="48"/>
                </a:lnTo>
                <a:lnTo>
                  <a:pt x="62" y="62"/>
                </a:lnTo>
                <a:lnTo>
                  <a:pt x="48" y="78"/>
                </a:lnTo>
                <a:lnTo>
                  <a:pt x="36" y="94"/>
                </a:lnTo>
                <a:lnTo>
                  <a:pt x="26" y="112"/>
                </a:lnTo>
                <a:lnTo>
                  <a:pt x="16" y="130"/>
                </a:lnTo>
                <a:lnTo>
                  <a:pt x="10" y="148"/>
                </a:lnTo>
                <a:lnTo>
                  <a:pt x="4" y="170"/>
                </a:lnTo>
                <a:lnTo>
                  <a:pt x="2" y="190"/>
                </a:lnTo>
                <a:lnTo>
                  <a:pt x="0" y="212"/>
                </a:lnTo>
                <a:lnTo>
                  <a:pt x="0" y="212"/>
                </a:lnTo>
                <a:lnTo>
                  <a:pt x="2" y="234"/>
                </a:lnTo>
                <a:lnTo>
                  <a:pt x="4" y="254"/>
                </a:lnTo>
                <a:lnTo>
                  <a:pt x="10" y="274"/>
                </a:lnTo>
                <a:lnTo>
                  <a:pt x="16" y="294"/>
                </a:lnTo>
                <a:lnTo>
                  <a:pt x="26" y="312"/>
                </a:lnTo>
                <a:lnTo>
                  <a:pt x="36" y="330"/>
                </a:lnTo>
                <a:lnTo>
                  <a:pt x="48" y="346"/>
                </a:lnTo>
                <a:lnTo>
                  <a:pt x="62" y="360"/>
                </a:lnTo>
                <a:lnTo>
                  <a:pt x="78" y="374"/>
                </a:lnTo>
                <a:lnTo>
                  <a:pt x="94" y="386"/>
                </a:lnTo>
                <a:lnTo>
                  <a:pt x="110" y="396"/>
                </a:lnTo>
                <a:lnTo>
                  <a:pt x="130" y="406"/>
                </a:lnTo>
                <a:lnTo>
                  <a:pt x="148" y="412"/>
                </a:lnTo>
                <a:lnTo>
                  <a:pt x="168" y="418"/>
                </a:lnTo>
                <a:lnTo>
                  <a:pt x="190" y="422"/>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p:cNvSpPr>
          <p:nvPr/>
        </p:nvSpPr>
        <p:spPr bwMode="auto">
          <a:xfrm>
            <a:off x="5657852" y="1831976"/>
            <a:ext cx="893233" cy="669925"/>
          </a:xfrm>
          <a:custGeom>
            <a:avLst/>
            <a:gdLst>
              <a:gd name="T0" fmla="*/ 212 w 422"/>
              <a:gd name="T1" fmla="*/ 422 h 422"/>
              <a:gd name="T2" fmla="*/ 254 w 422"/>
              <a:gd name="T3" fmla="*/ 418 h 422"/>
              <a:gd name="T4" fmla="*/ 294 w 422"/>
              <a:gd name="T5" fmla="*/ 406 h 422"/>
              <a:gd name="T6" fmla="*/ 330 w 422"/>
              <a:gd name="T7" fmla="*/ 386 h 422"/>
              <a:gd name="T8" fmla="*/ 360 w 422"/>
              <a:gd name="T9" fmla="*/ 360 h 422"/>
              <a:gd name="T10" fmla="*/ 386 w 422"/>
              <a:gd name="T11" fmla="*/ 328 h 422"/>
              <a:gd name="T12" fmla="*/ 406 w 422"/>
              <a:gd name="T13" fmla="*/ 294 h 422"/>
              <a:gd name="T14" fmla="*/ 418 w 422"/>
              <a:gd name="T15" fmla="*/ 254 h 422"/>
              <a:gd name="T16" fmla="*/ 422 w 422"/>
              <a:gd name="T17" fmla="*/ 212 h 422"/>
              <a:gd name="T18" fmla="*/ 422 w 422"/>
              <a:gd name="T19" fmla="*/ 190 h 422"/>
              <a:gd name="T20" fmla="*/ 412 w 422"/>
              <a:gd name="T21" fmla="*/ 148 h 422"/>
              <a:gd name="T22" fmla="*/ 396 w 422"/>
              <a:gd name="T23" fmla="*/ 110 h 422"/>
              <a:gd name="T24" fmla="*/ 374 w 422"/>
              <a:gd name="T25" fmla="*/ 78 h 422"/>
              <a:gd name="T26" fmla="*/ 346 w 422"/>
              <a:gd name="T27" fmla="*/ 48 h 422"/>
              <a:gd name="T28" fmla="*/ 312 w 422"/>
              <a:gd name="T29" fmla="*/ 26 h 422"/>
              <a:gd name="T30" fmla="*/ 274 w 422"/>
              <a:gd name="T31" fmla="*/ 10 h 422"/>
              <a:gd name="T32" fmla="*/ 234 w 422"/>
              <a:gd name="T33" fmla="*/ 2 h 422"/>
              <a:gd name="T34" fmla="*/ 212 w 422"/>
              <a:gd name="T35" fmla="*/ 0 h 422"/>
              <a:gd name="T36" fmla="*/ 170 w 422"/>
              <a:gd name="T37" fmla="*/ 4 h 422"/>
              <a:gd name="T38" fmla="*/ 130 w 422"/>
              <a:gd name="T39" fmla="*/ 16 h 422"/>
              <a:gd name="T40" fmla="*/ 94 w 422"/>
              <a:gd name="T41" fmla="*/ 36 h 422"/>
              <a:gd name="T42" fmla="*/ 62 w 422"/>
              <a:gd name="T43" fmla="*/ 62 h 422"/>
              <a:gd name="T44" fmla="*/ 36 w 422"/>
              <a:gd name="T45" fmla="*/ 94 h 422"/>
              <a:gd name="T46" fmla="*/ 18 w 422"/>
              <a:gd name="T47" fmla="*/ 130 h 422"/>
              <a:gd name="T48" fmla="*/ 6 w 422"/>
              <a:gd name="T49" fmla="*/ 168 h 422"/>
              <a:gd name="T50" fmla="*/ 0 w 422"/>
              <a:gd name="T51" fmla="*/ 212 h 422"/>
              <a:gd name="T52" fmla="*/ 2 w 422"/>
              <a:gd name="T53" fmla="*/ 232 h 422"/>
              <a:gd name="T54" fmla="*/ 10 w 422"/>
              <a:gd name="T55" fmla="*/ 274 h 422"/>
              <a:gd name="T56" fmla="*/ 26 w 422"/>
              <a:gd name="T57" fmla="*/ 312 h 422"/>
              <a:gd name="T58" fmla="*/ 48 w 422"/>
              <a:gd name="T59" fmla="*/ 346 h 422"/>
              <a:gd name="T60" fmla="*/ 78 w 422"/>
              <a:gd name="T61" fmla="*/ 374 h 422"/>
              <a:gd name="T62" fmla="*/ 112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4" y="420"/>
                </a:lnTo>
                <a:lnTo>
                  <a:pt x="254" y="418"/>
                </a:lnTo>
                <a:lnTo>
                  <a:pt x="274" y="412"/>
                </a:lnTo>
                <a:lnTo>
                  <a:pt x="294" y="406"/>
                </a:lnTo>
                <a:lnTo>
                  <a:pt x="312" y="396"/>
                </a:lnTo>
                <a:lnTo>
                  <a:pt x="330" y="386"/>
                </a:lnTo>
                <a:lnTo>
                  <a:pt x="346" y="374"/>
                </a:lnTo>
                <a:lnTo>
                  <a:pt x="360" y="360"/>
                </a:lnTo>
                <a:lnTo>
                  <a:pt x="374" y="346"/>
                </a:lnTo>
                <a:lnTo>
                  <a:pt x="386" y="328"/>
                </a:lnTo>
                <a:lnTo>
                  <a:pt x="396" y="312"/>
                </a:lnTo>
                <a:lnTo>
                  <a:pt x="406" y="294"/>
                </a:lnTo>
                <a:lnTo>
                  <a:pt x="412" y="274"/>
                </a:lnTo>
                <a:lnTo>
                  <a:pt x="418" y="254"/>
                </a:lnTo>
                <a:lnTo>
                  <a:pt x="422" y="232"/>
                </a:lnTo>
                <a:lnTo>
                  <a:pt x="422" y="212"/>
                </a:lnTo>
                <a:lnTo>
                  <a:pt x="422" y="212"/>
                </a:lnTo>
                <a:lnTo>
                  <a:pt x="422" y="190"/>
                </a:lnTo>
                <a:lnTo>
                  <a:pt x="418" y="168"/>
                </a:lnTo>
                <a:lnTo>
                  <a:pt x="412" y="148"/>
                </a:lnTo>
                <a:lnTo>
                  <a:pt x="406" y="130"/>
                </a:lnTo>
                <a:lnTo>
                  <a:pt x="396" y="110"/>
                </a:lnTo>
                <a:lnTo>
                  <a:pt x="386" y="94"/>
                </a:lnTo>
                <a:lnTo>
                  <a:pt x="374" y="78"/>
                </a:lnTo>
                <a:lnTo>
                  <a:pt x="360" y="62"/>
                </a:lnTo>
                <a:lnTo>
                  <a:pt x="346" y="48"/>
                </a:lnTo>
                <a:lnTo>
                  <a:pt x="330" y="36"/>
                </a:lnTo>
                <a:lnTo>
                  <a:pt x="312" y="26"/>
                </a:lnTo>
                <a:lnTo>
                  <a:pt x="294" y="16"/>
                </a:lnTo>
                <a:lnTo>
                  <a:pt x="274" y="10"/>
                </a:lnTo>
                <a:lnTo>
                  <a:pt x="254" y="4"/>
                </a:lnTo>
                <a:lnTo>
                  <a:pt x="234" y="2"/>
                </a:lnTo>
                <a:lnTo>
                  <a:pt x="212" y="0"/>
                </a:lnTo>
                <a:lnTo>
                  <a:pt x="212" y="0"/>
                </a:lnTo>
                <a:lnTo>
                  <a:pt x="190" y="2"/>
                </a:lnTo>
                <a:lnTo>
                  <a:pt x="170" y="4"/>
                </a:lnTo>
                <a:lnTo>
                  <a:pt x="148" y="10"/>
                </a:lnTo>
                <a:lnTo>
                  <a:pt x="130" y="16"/>
                </a:lnTo>
                <a:lnTo>
                  <a:pt x="112" y="26"/>
                </a:lnTo>
                <a:lnTo>
                  <a:pt x="94" y="36"/>
                </a:lnTo>
                <a:lnTo>
                  <a:pt x="78" y="48"/>
                </a:lnTo>
                <a:lnTo>
                  <a:pt x="62" y="62"/>
                </a:lnTo>
                <a:lnTo>
                  <a:pt x="48" y="78"/>
                </a:lnTo>
                <a:lnTo>
                  <a:pt x="36" y="94"/>
                </a:lnTo>
                <a:lnTo>
                  <a:pt x="26" y="110"/>
                </a:lnTo>
                <a:lnTo>
                  <a:pt x="18" y="130"/>
                </a:lnTo>
                <a:lnTo>
                  <a:pt x="10" y="148"/>
                </a:lnTo>
                <a:lnTo>
                  <a:pt x="6" y="168"/>
                </a:lnTo>
                <a:lnTo>
                  <a:pt x="2" y="190"/>
                </a:lnTo>
                <a:lnTo>
                  <a:pt x="0" y="212"/>
                </a:lnTo>
                <a:lnTo>
                  <a:pt x="0" y="212"/>
                </a:lnTo>
                <a:lnTo>
                  <a:pt x="2" y="232"/>
                </a:lnTo>
                <a:lnTo>
                  <a:pt x="6" y="254"/>
                </a:lnTo>
                <a:lnTo>
                  <a:pt x="10" y="274"/>
                </a:lnTo>
                <a:lnTo>
                  <a:pt x="18" y="294"/>
                </a:lnTo>
                <a:lnTo>
                  <a:pt x="26" y="312"/>
                </a:lnTo>
                <a:lnTo>
                  <a:pt x="36" y="328"/>
                </a:lnTo>
                <a:lnTo>
                  <a:pt x="48" y="346"/>
                </a:lnTo>
                <a:lnTo>
                  <a:pt x="62" y="360"/>
                </a:lnTo>
                <a:lnTo>
                  <a:pt x="78" y="374"/>
                </a:lnTo>
                <a:lnTo>
                  <a:pt x="94" y="386"/>
                </a:lnTo>
                <a:lnTo>
                  <a:pt x="112" y="396"/>
                </a:lnTo>
                <a:lnTo>
                  <a:pt x="130" y="406"/>
                </a:lnTo>
                <a:lnTo>
                  <a:pt x="148" y="412"/>
                </a:lnTo>
                <a:lnTo>
                  <a:pt x="170" y="418"/>
                </a:lnTo>
                <a:lnTo>
                  <a:pt x="190" y="420"/>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5035552" y="3051176"/>
            <a:ext cx="893233" cy="669925"/>
          </a:xfrm>
          <a:custGeom>
            <a:avLst/>
            <a:gdLst>
              <a:gd name="T0" fmla="*/ 212 w 422"/>
              <a:gd name="T1" fmla="*/ 422 h 422"/>
              <a:gd name="T2" fmla="*/ 254 w 422"/>
              <a:gd name="T3" fmla="*/ 418 h 422"/>
              <a:gd name="T4" fmla="*/ 294 w 422"/>
              <a:gd name="T5" fmla="*/ 406 h 422"/>
              <a:gd name="T6" fmla="*/ 328 w 422"/>
              <a:gd name="T7" fmla="*/ 386 h 422"/>
              <a:gd name="T8" fmla="*/ 360 w 422"/>
              <a:gd name="T9" fmla="*/ 360 h 422"/>
              <a:gd name="T10" fmla="*/ 386 w 422"/>
              <a:gd name="T11" fmla="*/ 330 h 422"/>
              <a:gd name="T12" fmla="*/ 406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2 h 422"/>
              <a:gd name="T24" fmla="*/ 374 w 422"/>
              <a:gd name="T25" fmla="*/ 78 h 422"/>
              <a:gd name="T26" fmla="*/ 346 w 422"/>
              <a:gd name="T27" fmla="*/ 48 h 422"/>
              <a:gd name="T28" fmla="*/ 312 w 422"/>
              <a:gd name="T29" fmla="*/ 26 h 422"/>
              <a:gd name="T30" fmla="*/ 274 w 422"/>
              <a:gd name="T31" fmla="*/ 10 h 422"/>
              <a:gd name="T32" fmla="*/ 232 w 422"/>
              <a:gd name="T33" fmla="*/ 2 h 422"/>
              <a:gd name="T34" fmla="*/ 212 w 422"/>
              <a:gd name="T35" fmla="*/ 0 h 422"/>
              <a:gd name="T36" fmla="*/ 168 w 422"/>
              <a:gd name="T37" fmla="*/ 6 h 422"/>
              <a:gd name="T38" fmla="*/ 130 w 422"/>
              <a:gd name="T39" fmla="*/ 18 h 422"/>
              <a:gd name="T40" fmla="*/ 94 w 422"/>
              <a:gd name="T41" fmla="*/ 36 h 422"/>
              <a:gd name="T42" fmla="*/ 62 w 422"/>
              <a:gd name="T43" fmla="*/ 62 h 422"/>
              <a:gd name="T44" fmla="*/ 36 w 422"/>
              <a:gd name="T45" fmla="*/ 94 h 422"/>
              <a:gd name="T46" fmla="*/ 16 w 422"/>
              <a:gd name="T47" fmla="*/ 130 h 422"/>
              <a:gd name="T48" fmla="*/ 4 w 422"/>
              <a:gd name="T49" fmla="*/ 170 h 422"/>
              <a:gd name="T50" fmla="*/ 0 w 422"/>
              <a:gd name="T51" fmla="*/ 212 h 422"/>
              <a:gd name="T52" fmla="*/ 2 w 422"/>
              <a:gd name="T53" fmla="*/ 234 h 422"/>
              <a:gd name="T54" fmla="*/ 10 w 422"/>
              <a:gd name="T55" fmla="*/ 274 h 422"/>
              <a:gd name="T56" fmla="*/ 26 w 422"/>
              <a:gd name="T57" fmla="*/ 312 h 422"/>
              <a:gd name="T58" fmla="*/ 48 w 422"/>
              <a:gd name="T59" fmla="*/ 346 h 422"/>
              <a:gd name="T60" fmla="*/ 78 w 422"/>
              <a:gd name="T61" fmla="*/ 374 h 422"/>
              <a:gd name="T62" fmla="*/ 110 w 422"/>
              <a:gd name="T63" fmla="*/ 396 h 422"/>
              <a:gd name="T64" fmla="*/ 148 w 422"/>
              <a:gd name="T65" fmla="*/ 412 h 422"/>
              <a:gd name="T66" fmla="*/ 190 w 422"/>
              <a:gd name="T6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2" y="422"/>
                </a:lnTo>
                <a:lnTo>
                  <a:pt x="254" y="418"/>
                </a:lnTo>
                <a:lnTo>
                  <a:pt x="274" y="412"/>
                </a:lnTo>
                <a:lnTo>
                  <a:pt x="294" y="406"/>
                </a:lnTo>
                <a:lnTo>
                  <a:pt x="312" y="396"/>
                </a:lnTo>
                <a:lnTo>
                  <a:pt x="328" y="386"/>
                </a:lnTo>
                <a:lnTo>
                  <a:pt x="346" y="374"/>
                </a:lnTo>
                <a:lnTo>
                  <a:pt x="360" y="360"/>
                </a:lnTo>
                <a:lnTo>
                  <a:pt x="374" y="346"/>
                </a:lnTo>
                <a:lnTo>
                  <a:pt x="386" y="330"/>
                </a:lnTo>
                <a:lnTo>
                  <a:pt x="396" y="312"/>
                </a:lnTo>
                <a:lnTo>
                  <a:pt x="406" y="294"/>
                </a:lnTo>
                <a:lnTo>
                  <a:pt x="412" y="274"/>
                </a:lnTo>
                <a:lnTo>
                  <a:pt x="418" y="254"/>
                </a:lnTo>
                <a:lnTo>
                  <a:pt x="420" y="234"/>
                </a:lnTo>
                <a:lnTo>
                  <a:pt x="422" y="212"/>
                </a:lnTo>
                <a:lnTo>
                  <a:pt x="422" y="212"/>
                </a:lnTo>
                <a:lnTo>
                  <a:pt x="420" y="190"/>
                </a:lnTo>
                <a:lnTo>
                  <a:pt x="418" y="170"/>
                </a:lnTo>
                <a:lnTo>
                  <a:pt x="412" y="148"/>
                </a:lnTo>
                <a:lnTo>
                  <a:pt x="406" y="130"/>
                </a:lnTo>
                <a:lnTo>
                  <a:pt x="396" y="112"/>
                </a:lnTo>
                <a:lnTo>
                  <a:pt x="386" y="94"/>
                </a:lnTo>
                <a:lnTo>
                  <a:pt x="374" y="78"/>
                </a:lnTo>
                <a:lnTo>
                  <a:pt x="360" y="62"/>
                </a:lnTo>
                <a:lnTo>
                  <a:pt x="346" y="48"/>
                </a:lnTo>
                <a:lnTo>
                  <a:pt x="328" y="36"/>
                </a:lnTo>
                <a:lnTo>
                  <a:pt x="312" y="26"/>
                </a:lnTo>
                <a:lnTo>
                  <a:pt x="294" y="18"/>
                </a:lnTo>
                <a:lnTo>
                  <a:pt x="274" y="10"/>
                </a:lnTo>
                <a:lnTo>
                  <a:pt x="254" y="6"/>
                </a:lnTo>
                <a:lnTo>
                  <a:pt x="232" y="2"/>
                </a:lnTo>
                <a:lnTo>
                  <a:pt x="212" y="0"/>
                </a:lnTo>
                <a:lnTo>
                  <a:pt x="212" y="0"/>
                </a:lnTo>
                <a:lnTo>
                  <a:pt x="190" y="2"/>
                </a:lnTo>
                <a:lnTo>
                  <a:pt x="168" y="6"/>
                </a:lnTo>
                <a:lnTo>
                  <a:pt x="148" y="10"/>
                </a:lnTo>
                <a:lnTo>
                  <a:pt x="130" y="18"/>
                </a:lnTo>
                <a:lnTo>
                  <a:pt x="110" y="26"/>
                </a:lnTo>
                <a:lnTo>
                  <a:pt x="94" y="36"/>
                </a:lnTo>
                <a:lnTo>
                  <a:pt x="78" y="48"/>
                </a:lnTo>
                <a:lnTo>
                  <a:pt x="62" y="62"/>
                </a:lnTo>
                <a:lnTo>
                  <a:pt x="48" y="78"/>
                </a:lnTo>
                <a:lnTo>
                  <a:pt x="36" y="94"/>
                </a:lnTo>
                <a:lnTo>
                  <a:pt x="26" y="112"/>
                </a:lnTo>
                <a:lnTo>
                  <a:pt x="16" y="130"/>
                </a:lnTo>
                <a:lnTo>
                  <a:pt x="10" y="148"/>
                </a:lnTo>
                <a:lnTo>
                  <a:pt x="4" y="170"/>
                </a:lnTo>
                <a:lnTo>
                  <a:pt x="2" y="190"/>
                </a:lnTo>
                <a:lnTo>
                  <a:pt x="0" y="212"/>
                </a:lnTo>
                <a:lnTo>
                  <a:pt x="0" y="212"/>
                </a:lnTo>
                <a:lnTo>
                  <a:pt x="2" y="234"/>
                </a:lnTo>
                <a:lnTo>
                  <a:pt x="4" y="254"/>
                </a:lnTo>
                <a:lnTo>
                  <a:pt x="10" y="274"/>
                </a:lnTo>
                <a:lnTo>
                  <a:pt x="16" y="294"/>
                </a:lnTo>
                <a:lnTo>
                  <a:pt x="26" y="312"/>
                </a:lnTo>
                <a:lnTo>
                  <a:pt x="36" y="330"/>
                </a:lnTo>
                <a:lnTo>
                  <a:pt x="48" y="346"/>
                </a:lnTo>
                <a:lnTo>
                  <a:pt x="62" y="360"/>
                </a:lnTo>
                <a:lnTo>
                  <a:pt x="78" y="374"/>
                </a:lnTo>
                <a:lnTo>
                  <a:pt x="94" y="386"/>
                </a:lnTo>
                <a:lnTo>
                  <a:pt x="110" y="396"/>
                </a:lnTo>
                <a:lnTo>
                  <a:pt x="130" y="406"/>
                </a:lnTo>
                <a:lnTo>
                  <a:pt x="148" y="412"/>
                </a:lnTo>
                <a:lnTo>
                  <a:pt x="168" y="418"/>
                </a:lnTo>
                <a:lnTo>
                  <a:pt x="190" y="422"/>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6834718" y="5527676"/>
            <a:ext cx="893233" cy="669925"/>
          </a:xfrm>
          <a:custGeom>
            <a:avLst/>
            <a:gdLst>
              <a:gd name="T0" fmla="*/ 210 w 422"/>
              <a:gd name="T1" fmla="*/ 422 h 422"/>
              <a:gd name="T2" fmla="*/ 254 w 422"/>
              <a:gd name="T3" fmla="*/ 416 h 422"/>
              <a:gd name="T4" fmla="*/ 292 w 422"/>
              <a:gd name="T5" fmla="*/ 404 h 422"/>
              <a:gd name="T6" fmla="*/ 328 w 422"/>
              <a:gd name="T7" fmla="*/ 386 h 422"/>
              <a:gd name="T8" fmla="*/ 360 w 422"/>
              <a:gd name="T9" fmla="*/ 360 h 422"/>
              <a:gd name="T10" fmla="*/ 386 w 422"/>
              <a:gd name="T11" fmla="*/ 328 h 422"/>
              <a:gd name="T12" fmla="*/ 404 w 422"/>
              <a:gd name="T13" fmla="*/ 292 h 422"/>
              <a:gd name="T14" fmla="*/ 418 w 422"/>
              <a:gd name="T15" fmla="*/ 252 h 422"/>
              <a:gd name="T16" fmla="*/ 422 w 422"/>
              <a:gd name="T17" fmla="*/ 210 h 422"/>
              <a:gd name="T18" fmla="*/ 420 w 422"/>
              <a:gd name="T19" fmla="*/ 188 h 422"/>
              <a:gd name="T20" fmla="*/ 412 w 422"/>
              <a:gd name="T21" fmla="*/ 148 h 422"/>
              <a:gd name="T22" fmla="*/ 396 w 422"/>
              <a:gd name="T23" fmla="*/ 110 h 422"/>
              <a:gd name="T24" fmla="*/ 374 w 422"/>
              <a:gd name="T25" fmla="*/ 76 h 422"/>
              <a:gd name="T26" fmla="*/ 344 w 422"/>
              <a:gd name="T27" fmla="*/ 48 h 422"/>
              <a:gd name="T28" fmla="*/ 312 w 422"/>
              <a:gd name="T29" fmla="*/ 26 h 422"/>
              <a:gd name="T30" fmla="*/ 274 w 422"/>
              <a:gd name="T31" fmla="*/ 10 h 422"/>
              <a:gd name="T32" fmla="*/ 232 w 422"/>
              <a:gd name="T33" fmla="*/ 0 h 422"/>
              <a:gd name="T34" fmla="*/ 210 w 422"/>
              <a:gd name="T35" fmla="*/ 0 h 422"/>
              <a:gd name="T36" fmla="*/ 168 w 422"/>
              <a:gd name="T37" fmla="*/ 4 h 422"/>
              <a:gd name="T38" fmla="*/ 128 w 422"/>
              <a:gd name="T39" fmla="*/ 16 h 422"/>
              <a:gd name="T40" fmla="*/ 92 w 422"/>
              <a:gd name="T41" fmla="*/ 36 h 422"/>
              <a:gd name="T42" fmla="*/ 62 w 422"/>
              <a:gd name="T43" fmla="*/ 62 h 422"/>
              <a:gd name="T44" fmla="*/ 36 w 422"/>
              <a:gd name="T45" fmla="*/ 92 h 422"/>
              <a:gd name="T46" fmla="*/ 16 w 422"/>
              <a:gd name="T47" fmla="*/ 128 h 422"/>
              <a:gd name="T48" fmla="*/ 4 w 422"/>
              <a:gd name="T49" fmla="*/ 168 h 422"/>
              <a:gd name="T50" fmla="*/ 0 w 422"/>
              <a:gd name="T51" fmla="*/ 210 h 422"/>
              <a:gd name="T52" fmla="*/ 2 w 422"/>
              <a:gd name="T53" fmla="*/ 232 h 422"/>
              <a:gd name="T54" fmla="*/ 10 w 422"/>
              <a:gd name="T55" fmla="*/ 274 h 422"/>
              <a:gd name="T56" fmla="*/ 26 w 422"/>
              <a:gd name="T57" fmla="*/ 310 h 422"/>
              <a:gd name="T58" fmla="*/ 48 w 422"/>
              <a:gd name="T59" fmla="*/ 344 h 422"/>
              <a:gd name="T60" fmla="*/ 76 w 422"/>
              <a:gd name="T61" fmla="*/ 374 h 422"/>
              <a:gd name="T62" fmla="*/ 110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0" y="422"/>
                </a:moveTo>
                <a:lnTo>
                  <a:pt x="210" y="422"/>
                </a:lnTo>
                <a:lnTo>
                  <a:pt x="232" y="420"/>
                </a:lnTo>
                <a:lnTo>
                  <a:pt x="254" y="416"/>
                </a:lnTo>
                <a:lnTo>
                  <a:pt x="274" y="412"/>
                </a:lnTo>
                <a:lnTo>
                  <a:pt x="292" y="404"/>
                </a:lnTo>
                <a:lnTo>
                  <a:pt x="312" y="396"/>
                </a:lnTo>
                <a:lnTo>
                  <a:pt x="328" y="386"/>
                </a:lnTo>
                <a:lnTo>
                  <a:pt x="344" y="374"/>
                </a:lnTo>
                <a:lnTo>
                  <a:pt x="360" y="360"/>
                </a:lnTo>
                <a:lnTo>
                  <a:pt x="374" y="344"/>
                </a:lnTo>
                <a:lnTo>
                  <a:pt x="386" y="328"/>
                </a:lnTo>
                <a:lnTo>
                  <a:pt x="396" y="310"/>
                </a:lnTo>
                <a:lnTo>
                  <a:pt x="404" y="292"/>
                </a:lnTo>
                <a:lnTo>
                  <a:pt x="412" y="274"/>
                </a:lnTo>
                <a:lnTo>
                  <a:pt x="418" y="252"/>
                </a:lnTo>
                <a:lnTo>
                  <a:pt x="420" y="232"/>
                </a:lnTo>
                <a:lnTo>
                  <a:pt x="422" y="210"/>
                </a:lnTo>
                <a:lnTo>
                  <a:pt x="422" y="210"/>
                </a:lnTo>
                <a:lnTo>
                  <a:pt x="420" y="188"/>
                </a:lnTo>
                <a:lnTo>
                  <a:pt x="418" y="168"/>
                </a:lnTo>
                <a:lnTo>
                  <a:pt x="412" y="148"/>
                </a:lnTo>
                <a:lnTo>
                  <a:pt x="404" y="128"/>
                </a:lnTo>
                <a:lnTo>
                  <a:pt x="396" y="110"/>
                </a:lnTo>
                <a:lnTo>
                  <a:pt x="386" y="92"/>
                </a:lnTo>
                <a:lnTo>
                  <a:pt x="374" y="76"/>
                </a:lnTo>
                <a:lnTo>
                  <a:pt x="360" y="62"/>
                </a:lnTo>
                <a:lnTo>
                  <a:pt x="344" y="48"/>
                </a:lnTo>
                <a:lnTo>
                  <a:pt x="328" y="36"/>
                </a:lnTo>
                <a:lnTo>
                  <a:pt x="312" y="26"/>
                </a:lnTo>
                <a:lnTo>
                  <a:pt x="292" y="16"/>
                </a:lnTo>
                <a:lnTo>
                  <a:pt x="274" y="10"/>
                </a:lnTo>
                <a:lnTo>
                  <a:pt x="254" y="4"/>
                </a:lnTo>
                <a:lnTo>
                  <a:pt x="232" y="0"/>
                </a:lnTo>
                <a:lnTo>
                  <a:pt x="210" y="0"/>
                </a:lnTo>
                <a:lnTo>
                  <a:pt x="210" y="0"/>
                </a:lnTo>
                <a:lnTo>
                  <a:pt x="190" y="0"/>
                </a:lnTo>
                <a:lnTo>
                  <a:pt x="168" y="4"/>
                </a:lnTo>
                <a:lnTo>
                  <a:pt x="148" y="10"/>
                </a:lnTo>
                <a:lnTo>
                  <a:pt x="128" y="16"/>
                </a:lnTo>
                <a:lnTo>
                  <a:pt x="110" y="26"/>
                </a:lnTo>
                <a:lnTo>
                  <a:pt x="92" y="36"/>
                </a:lnTo>
                <a:lnTo>
                  <a:pt x="76" y="48"/>
                </a:lnTo>
                <a:lnTo>
                  <a:pt x="62" y="62"/>
                </a:lnTo>
                <a:lnTo>
                  <a:pt x="48" y="76"/>
                </a:lnTo>
                <a:lnTo>
                  <a:pt x="36" y="92"/>
                </a:lnTo>
                <a:lnTo>
                  <a:pt x="26" y="110"/>
                </a:lnTo>
                <a:lnTo>
                  <a:pt x="16" y="128"/>
                </a:lnTo>
                <a:lnTo>
                  <a:pt x="10" y="148"/>
                </a:lnTo>
                <a:lnTo>
                  <a:pt x="4" y="168"/>
                </a:lnTo>
                <a:lnTo>
                  <a:pt x="2" y="188"/>
                </a:lnTo>
                <a:lnTo>
                  <a:pt x="0" y="210"/>
                </a:lnTo>
                <a:lnTo>
                  <a:pt x="0" y="210"/>
                </a:lnTo>
                <a:lnTo>
                  <a:pt x="2" y="232"/>
                </a:lnTo>
                <a:lnTo>
                  <a:pt x="4" y="252"/>
                </a:lnTo>
                <a:lnTo>
                  <a:pt x="10" y="274"/>
                </a:lnTo>
                <a:lnTo>
                  <a:pt x="16" y="292"/>
                </a:lnTo>
                <a:lnTo>
                  <a:pt x="26" y="310"/>
                </a:lnTo>
                <a:lnTo>
                  <a:pt x="36" y="328"/>
                </a:lnTo>
                <a:lnTo>
                  <a:pt x="48" y="344"/>
                </a:lnTo>
                <a:lnTo>
                  <a:pt x="62" y="360"/>
                </a:lnTo>
                <a:lnTo>
                  <a:pt x="76" y="374"/>
                </a:lnTo>
                <a:lnTo>
                  <a:pt x="92" y="386"/>
                </a:lnTo>
                <a:lnTo>
                  <a:pt x="110" y="396"/>
                </a:lnTo>
                <a:lnTo>
                  <a:pt x="128" y="404"/>
                </a:lnTo>
                <a:lnTo>
                  <a:pt x="148" y="412"/>
                </a:lnTo>
                <a:lnTo>
                  <a:pt x="168" y="416"/>
                </a:lnTo>
                <a:lnTo>
                  <a:pt x="190" y="420"/>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3858684" y="4270376"/>
            <a:ext cx="889000" cy="669925"/>
          </a:xfrm>
          <a:custGeom>
            <a:avLst/>
            <a:gdLst>
              <a:gd name="T0" fmla="*/ 210 w 420"/>
              <a:gd name="T1" fmla="*/ 422 h 422"/>
              <a:gd name="T2" fmla="*/ 252 w 420"/>
              <a:gd name="T3" fmla="*/ 418 h 422"/>
              <a:gd name="T4" fmla="*/ 292 w 420"/>
              <a:gd name="T5" fmla="*/ 406 h 422"/>
              <a:gd name="T6" fmla="*/ 328 w 420"/>
              <a:gd name="T7" fmla="*/ 386 h 422"/>
              <a:gd name="T8" fmla="*/ 360 w 420"/>
              <a:gd name="T9" fmla="*/ 360 h 422"/>
              <a:gd name="T10" fmla="*/ 384 w 420"/>
              <a:gd name="T11" fmla="*/ 328 h 422"/>
              <a:gd name="T12" fmla="*/ 404 w 420"/>
              <a:gd name="T13" fmla="*/ 294 h 422"/>
              <a:gd name="T14" fmla="*/ 416 w 420"/>
              <a:gd name="T15" fmla="*/ 254 h 422"/>
              <a:gd name="T16" fmla="*/ 420 w 420"/>
              <a:gd name="T17" fmla="*/ 212 h 422"/>
              <a:gd name="T18" fmla="*/ 420 w 420"/>
              <a:gd name="T19" fmla="*/ 190 h 422"/>
              <a:gd name="T20" fmla="*/ 412 w 420"/>
              <a:gd name="T21" fmla="*/ 148 h 422"/>
              <a:gd name="T22" fmla="*/ 396 w 420"/>
              <a:gd name="T23" fmla="*/ 110 h 422"/>
              <a:gd name="T24" fmla="*/ 372 w 420"/>
              <a:gd name="T25" fmla="*/ 76 h 422"/>
              <a:gd name="T26" fmla="*/ 344 w 420"/>
              <a:gd name="T27" fmla="*/ 48 h 422"/>
              <a:gd name="T28" fmla="*/ 310 w 420"/>
              <a:gd name="T29" fmla="*/ 26 h 422"/>
              <a:gd name="T30" fmla="*/ 272 w 420"/>
              <a:gd name="T31" fmla="*/ 10 h 422"/>
              <a:gd name="T32" fmla="*/ 232 w 420"/>
              <a:gd name="T33" fmla="*/ 2 h 422"/>
              <a:gd name="T34" fmla="*/ 210 w 420"/>
              <a:gd name="T35" fmla="*/ 0 h 422"/>
              <a:gd name="T36" fmla="*/ 168 w 420"/>
              <a:gd name="T37" fmla="*/ 4 h 422"/>
              <a:gd name="T38" fmla="*/ 128 w 420"/>
              <a:gd name="T39" fmla="*/ 16 h 422"/>
              <a:gd name="T40" fmla="*/ 92 w 420"/>
              <a:gd name="T41" fmla="*/ 36 h 422"/>
              <a:gd name="T42" fmla="*/ 60 w 420"/>
              <a:gd name="T43" fmla="*/ 62 h 422"/>
              <a:gd name="T44" fmla="*/ 36 w 420"/>
              <a:gd name="T45" fmla="*/ 94 h 422"/>
              <a:gd name="T46" fmla="*/ 16 w 420"/>
              <a:gd name="T47" fmla="*/ 128 h 422"/>
              <a:gd name="T48" fmla="*/ 4 w 420"/>
              <a:gd name="T49" fmla="*/ 168 h 422"/>
              <a:gd name="T50" fmla="*/ 0 w 420"/>
              <a:gd name="T51" fmla="*/ 212 h 422"/>
              <a:gd name="T52" fmla="*/ 0 w 420"/>
              <a:gd name="T53" fmla="*/ 232 h 422"/>
              <a:gd name="T54" fmla="*/ 8 w 420"/>
              <a:gd name="T55" fmla="*/ 274 h 422"/>
              <a:gd name="T56" fmla="*/ 24 w 420"/>
              <a:gd name="T57" fmla="*/ 312 h 422"/>
              <a:gd name="T58" fmla="*/ 48 w 420"/>
              <a:gd name="T59" fmla="*/ 346 h 422"/>
              <a:gd name="T60" fmla="*/ 76 w 420"/>
              <a:gd name="T61" fmla="*/ 374 h 422"/>
              <a:gd name="T62" fmla="*/ 110 w 420"/>
              <a:gd name="T63" fmla="*/ 396 h 422"/>
              <a:gd name="T64" fmla="*/ 148 w 420"/>
              <a:gd name="T65" fmla="*/ 412 h 422"/>
              <a:gd name="T66" fmla="*/ 188 w 420"/>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422">
                <a:moveTo>
                  <a:pt x="210" y="422"/>
                </a:moveTo>
                <a:lnTo>
                  <a:pt x="210" y="422"/>
                </a:lnTo>
                <a:lnTo>
                  <a:pt x="232" y="420"/>
                </a:lnTo>
                <a:lnTo>
                  <a:pt x="252" y="418"/>
                </a:lnTo>
                <a:lnTo>
                  <a:pt x="272" y="412"/>
                </a:lnTo>
                <a:lnTo>
                  <a:pt x="292" y="406"/>
                </a:lnTo>
                <a:lnTo>
                  <a:pt x="310" y="396"/>
                </a:lnTo>
                <a:lnTo>
                  <a:pt x="328" y="386"/>
                </a:lnTo>
                <a:lnTo>
                  <a:pt x="344" y="374"/>
                </a:lnTo>
                <a:lnTo>
                  <a:pt x="360" y="360"/>
                </a:lnTo>
                <a:lnTo>
                  <a:pt x="372" y="346"/>
                </a:lnTo>
                <a:lnTo>
                  <a:pt x="384" y="328"/>
                </a:lnTo>
                <a:lnTo>
                  <a:pt x="396" y="312"/>
                </a:lnTo>
                <a:lnTo>
                  <a:pt x="404" y="294"/>
                </a:lnTo>
                <a:lnTo>
                  <a:pt x="412" y="274"/>
                </a:lnTo>
                <a:lnTo>
                  <a:pt x="416" y="254"/>
                </a:lnTo>
                <a:lnTo>
                  <a:pt x="420" y="232"/>
                </a:lnTo>
                <a:lnTo>
                  <a:pt x="420" y="212"/>
                </a:lnTo>
                <a:lnTo>
                  <a:pt x="420" y="212"/>
                </a:lnTo>
                <a:lnTo>
                  <a:pt x="420" y="190"/>
                </a:lnTo>
                <a:lnTo>
                  <a:pt x="416" y="168"/>
                </a:lnTo>
                <a:lnTo>
                  <a:pt x="412" y="148"/>
                </a:lnTo>
                <a:lnTo>
                  <a:pt x="404" y="128"/>
                </a:lnTo>
                <a:lnTo>
                  <a:pt x="396" y="110"/>
                </a:lnTo>
                <a:lnTo>
                  <a:pt x="384" y="94"/>
                </a:lnTo>
                <a:lnTo>
                  <a:pt x="372" y="76"/>
                </a:lnTo>
                <a:lnTo>
                  <a:pt x="360" y="62"/>
                </a:lnTo>
                <a:lnTo>
                  <a:pt x="344" y="48"/>
                </a:lnTo>
                <a:lnTo>
                  <a:pt x="328" y="36"/>
                </a:lnTo>
                <a:lnTo>
                  <a:pt x="310" y="26"/>
                </a:lnTo>
                <a:lnTo>
                  <a:pt x="292" y="16"/>
                </a:lnTo>
                <a:lnTo>
                  <a:pt x="272" y="10"/>
                </a:lnTo>
                <a:lnTo>
                  <a:pt x="252" y="4"/>
                </a:lnTo>
                <a:lnTo>
                  <a:pt x="232" y="2"/>
                </a:lnTo>
                <a:lnTo>
                  <a:pt x="210" y="0"/>
                </a:lnTo>
                <a:lnTo>
                  <a:pt x="210" y="0"/>
                </a:lnTo>
                <a:lnTo>
                  <a:pt x="188" y="2"/>
                </a:lnTo>
                <a:lnTo>
                  <a:pt x="168" y="4"/>
                </a:lnTo>
                <a:lnTo>
                  <a:pt x="148" y="10"/>
                </a:lnTo>
                <a:lnTo>
                  <a:pt x="128" y="16"/>
                </a:lnTo>
                <a:lnTo>
                  <a:pt x="110" y="26"/>
                </a:lnTo>
                <a:lnTo>
                  <a:pt x="92" y="36"/>
                </a:lnTo>
                <a:lnTo>
                  <a:pt x="76" y="48"/>
                </a:lnTo>
                <a:lnTo>
                  <a:pt x="60" y="62"/>
                </a:lnTo>
                <a:lnTo>
                  <a:pt x="48" y="76"/>
                </a:lnTo>
                <a:lnTo>
                  <a:pt x="36" y="94"/>
                </a:lnTo>
                <a:lnTo>
                  <a:pt x="24" y="110"/>
                </a:lnTo>
                <a:lnTo>
                  <a:pt x="16" y="128"/>
                </a:lnTo>
                <a:lnTo>
                  <a:pt x="8" y="148"/>
                </a:lnTo>
                <a:lnTo>
                  <a:pt x="4" y="168"/>
                </a:lnTo>
                <a:lnTo>
                  <a:pt x="0" y="190"/>
                </a:lnTo>
                <a:lnTo>
                  <a:pt x="0" y="212"/>
                </a:lnTo>
                <a:lnTo>
                  <a:pt x="0" y="212"/>
                </a:lnTo>
                <a:lnTo>
                  <a:pt x="0" y="232"/>
                </a:lnTo>
                <a:lnTo>
                  <a:pt x="4" y="254"/>
                </a:lnTo>
                <a:lnTo>
                  <a:pt x="8" y="274"/>
                </a:lnTo>
                <a:lnTo>
                  <a:pt x="16" y="294"/>
                </a:lnTo>
                <a:lnTo>
                  <a:pt x="24" y="312"/>
                </a:lnTo>
                <a:lnTo>
                  <a:pt x="36" y="328"/>
                </a:lnTo>
                <a:lnTo>
                  <a:pt x="48" y="346"/>
                </a:lnTo>
                <a:lnTo>
                  <a:pt x="60" y="360"/>
                </a:lnTo>
                <a:lnTo>
                  <a:pt x="76" y="374"/>
                </a:lnTo>
                <a:lnTo>
                  <a:pt x="92" y="386"/>
                </a:lnTo>
                <a:lnTo>
                  <a:pt x="110" y="396"/>
                </a:lnTo>
                <a:lnTo>
                  <a:pt x="128" y="406"/>
                </a:lnTo>
                <a:lnTo>
                  <a:pt x="148" y="412"/>
                </a:lnTo>
                <a:lnTo>
                  <a:pt x="168" y="418"/>
                </a:lnTo>
                <a:lnTo>
                  <a:pt x="188" y="420"/>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p:cNvSpPr>
            <a:spLocks/>
          </p:cNvSpPr>
          <p:nvPr/>
        </p:nvSpPr>
        <p:spPr bwMode="auto">
          <a:xfrm>
            <a:off x="7914218" y="1838326"/>
            <a:ext cx="893233" cy="669925"/>
          </a:xfrm>
          <a:custGeom>
            <a:avLst/>
            <a:gdLst>
              <a:gd name="T0" fmla="*/ 212 w 422"/>
              <a:gd name="T1" fmla="*/ 422 h 422"/>
              <a:gd name="T2" fmla="*/ 254 w 422"/>
              <a:gd name="T3" fmla="*/ 418 h 422"/>
              <a:gd name="T4" fmla="*/ 294 w 422"/>
              <a:gd name="T5" fmla="*/ 406 h 422"/>
              <a:gd name="T6" fmla="*/ 328 w 422"/>
              <a:gd name="T7" fmla="*/ 386 h 422"/>
              <a:gd name="T8" fmla="*/ 360 w 422"/>
              <a:gd name="T9" fmla="*/ 360 h 422"/>
              <a:gd name="T10" fmla="*/ 386 w 422"/>
              <a:gd name="T11" fmla="*/ 330 h 422"/>
              <a:gd name="T12" fmla="*/ 406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2 h 422"/>
              <a:gd name="T24" fmla="*/ 374 w 422"/>
              <a:gd name="T25" fmla="*/ 78 h 422"/>
              <a:gd name="T26" fmla="*/ 346 w 422"/>
              <a:gd name="T27" fmla="*/ 48 h 422"/>
              <a:gd name="T28" fmla="*/ 312 w 422"/>
              <a:gd name="T29" fmla="*/ 26 h 422"/>
              <a:gd name="T30" fmla="*/ 274 w 422"/>
              <a:gd name="T31" fmla="*/ 10 h 422"/>
              <a:gd name="T32" fmla="*/ 232 w 422"/>
              <a:gd name="T33" fmla="*/ 2 h 422"/>
              <a:gd name="T34" fmla="*/ 212 w 422"/>
              <a:gd name="T35" fmla="*/ 0 h 422"/>
              <a:gd name="T36" fmla="*/ 168 w 422"/>
              <a:gd name="T37" fmla="*/ 6 h 422"/>
              <a:gd name="T38" fmla="*/ 130 w 422"/>
              <a:gd name="T39" fmla="*/ 18 h 422"/>
              <a:gd name="T40" fmla="*/ 94 w 422"/>
              <a:gd name="T41" fmla="*/ 36 h 422"/>
              <a:gd name="T42" fmla="*/ 62 w 422"/>
              <a:gd name="T43" fmla="*/ 62 h 422"/>
              <a:gd name="T44" fmla="*/ 36 w 422"/>
              <a:gd name="T45" fmla="*/ 94 h 422"/>
              <a:gd name="T46" fmla="*/ 16 w 422"/>
              <a:gd name="T47" fmla="*/ 130 h 422"/>
              <a:gd name="T48" fmla="*/ 4 w 422"/>
              <a:gd name="T49" fmla="*/ 170 h 422"/>
              <a:gd name="T50" fmla="*/ 0 w 422"/>
              <a:gd name="T51" fmla="*/ 212 h 422"/>
              <a:gd name="T52" fmla="*/ 2 w 422"/>
              <a:gd name="T53" fmla="*/ 234 h 422"/>
              <a:gd name="T54" fmla="*/ 10 w 422"/>
              <a:gd name="T55" fmla="*/ 274 h 422"/>
              <a:gd name="T56" fmla="*/ 26 w 422"/>
              <a:gd name="T57" fmla="*/ 312 h 422"/>
              <a:gd name="T58" fmla="*/ 48 w 422"/>
              <a:gd name="T59" fmla="*/ 346 h 422"/>
              <a:gd name="T60" fmla="*/ 78 w 422"/>
              <a:gd name="T61" fmla="*/ 374 h 422"/>
              <a:gd name="T62" fmla="*/ 110 w 422"/>
              <a:gd name="T63" fmla="*/ 396 h 422"/>
              <a:gd name="T64" fmla="*/ 148 w 422"/>
              <a:gd name="T65" fmla="*/ 412 h 422"/>
              <a:gd name="T66" fmla="*/ 190 w 422"/>
              <a:gd name="T6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2" y="422"/>
                </a:lnTo>
                <a:lnTo>
                  <a:pt x="254" y="418"/>
                </a:lnTo>
                <a:lnTo>
                  <a:pt x="274" y="412"/>
                </a:lnTo>
                <a:lnTo>
                  <a:pt x="294" y="406"/>
                </a:lnTo>
                <a:lnTo>
                  <a:pt x="312" y="396"/>
                </a:lnTo>
                <a:lnTo>
                  <a:pt x="328" y="386"/>
                </a:lnTo>
                <a:lnTo>
                  <a:pt x="346" y="374"/>
                </a:lnTo>
                <a:lnTo>
                  <a:pt x="360" y="360"/>
                </a:lnTo>
                <a:lnTo>
                  <a:pt x="374" y="346"/>
                </a:lnTo>
                <a:lnTo>
                  <a:pt x="386" y="330"/>
                </a:lnTo>
                <a:lnTo>
                  <a:pt x="396" y="312"/>
                </a:lnTo>
                <a:lnTo>
                  <a:pt x="406" y="294"/>
                </a:lnTo>
                <a:lnTo>
                  <a:pt x="412" y="274"/>
                </a:lnTo>
                <a:lnTo>
                  <a:pt x="418" y="254"/>
                </a:lnTo>
                <a:lnTo>
                  <a:pt x="420" y="234"/>
                </a:lnTo>
                <a:lnTo>
                  <a:pt x="422" y="212"/>
                </a:lnTo>
                <a:lnTo>
                  <a:pt x="422" y="212"/>
                </a:lnTo>
                <a:lnTo>
                  <a:pt x="420" y="190"/>
                </a:lnTo>
                <a:lnTo>
                  <a:pt x="418" y="170"/>
                </a:lnTo>
                <a:lnTo>
                  <a:pt x="412" y="148"/>
                </a:lnTo>
                <a:lnTo>
                  <a:pt x="406" y="130"/>
                </a:lnTo>
                <a:lnTo>
                  <a:pt x="396" y="112"/>
                </a:lnTo>
                <a:lnTo>
                  <a:pt x="386" y="94"/>
                </a:lnTo>
                <a:lnTo>
                  <a:pt x="374" y="78"/>
                </a:lnTo>
                <a:lnTo>
                  <a:pt x="360" y="62"/>
                </a:lnTo>
                <a:lnTo>
                  <a:pt x="346" y="48"/>
                </a:lnTo>
                <a:lnTo>
                  <a:pt x="328" y="36"/>
                </a:lnTo>
                <a:lnTo>
                  <a:pt x="312" y="26"/>
                </a:lnTo>
                <a:lnTo>
                  <a:pt x="294" y="18"/>
                </a:lnTo>
                <a:lnTo>
                  <a:pt x="274" y="10"/>
                </a:lnTo>
                <a:lnTo>
                  <a:pt x="254" y="6"/>
                </a:lnTo>
                <a:lnTo>
                  <a:pt x="232" y="2"/>
                </a:lnTo>
                <a:lnTo>
                  <a:pt x="212" y="0"/>
                </a:lnTo>
                <a:lnTo>
                  <a:pt x="212" y="0"/>
                </a:lnTo>
                <a:lnTo>
                  <a:pt x="190" y="2"/>
                </a:lnTo>
                <a:lnTo>
                  <a:pt x="168" y="6"/>
                </a:lnTo>
                <a:lnTo>
                  <a:pt x="148" y="10"/>
                </a:lnTo>
                <a:lnTo>
                  <a:pt x="130" y="18"/>
                </a:lnTo>
                <a:lnTo>
                  <a:pt x="110" y="26"/>
                </a:lnTo>
                <a:lnTo>
                  <a:pt x="94" y="36"/>
                </a:lnTo>
                <a:lnTo>
                  <a:pt x="78" y="48"/>
                </a:lnTo>
                <a:lnTo>
                  <a:pt x="62" y="62"/>
                </a:lnTo>
                <a:lnTo>
                  <a:pt x="48" y="78"/>
                </a:lnTo>
                <a:lnTo>
                  <a:pt x="36" y="94"/>
                </a:lnTo>
                <a:lnTo>
                  <a:pt x="26" y="112"/>
                </a:lnTo>
                <a:lnTo>
                  <a:pt x="16" y="130"/>
                </a:lnTo>
                <a:lnTo>
                  <a:pt x="10" y="148"/>
                </a:lnTo>
                <a:lnTo>
                  <a:pt x="4" y="170"/>
                </a:lnTo>
                <a:lnTo>
                  <a:pt x="2" y="190"/>
                </a:lnTo>
                <a:lnTo>
                  <a:pt x="0" y="212"/>
                </a:lnTo>
                <a:lnTo>
                  <a:pt x="0" y="212"/>
                </a:lnTo>
                <a:lnTo>
                  <a:pt x="2" y="234"/>
                </a:lnTo>
                <a:lnTo>
                  <a:pt x="4" y="254"/>
                </a:lnTo>
                <a:lnTo>
                  <a:pt x="10" y="274"/>
                </a:lnTo>
                <a:lnTo>
                  <a:pt x="16" y="294"/>
                </a:lnTo>
                <a:lnTo>
                  <a:pt x="26" y="312"/>
                </a:lnTo>
                <a:lnTo>
                  <a:pt x="36" y="330"/>
                </a:lnTo>
                <a:lnTo>
                  <a:pt x="48" y="346"/>
                </a:lnTo>
                <a:lnTo>
                  <a:pt x="62" y="360"/>
                </a:lnTo>
                <a:lnTo>
                  <a:pt x="78" y="374"/>
                </a:lnTo>
                <a:lnTo>
                  <a:pt x="94" y="386"/>
                </a:lnTo>
                <a:lnTo>
                  <a:pt x="110" y="396"/>
                </a:lnTo>
                <a:lnTo>
                  <a:pt x="130" y="406"/>
                </a:lnTo>
                <a:lnTo>
                  <a:pt x="148" y="412"/>
                </a:lnTo>
                <a:lnTo>
                  <a:pt x="168" y="418"/>
                </a:lnTo>
                <a:lnTo>
                  <a:pt x="190" y="422"/>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4464052" y="5534026"/>
            <a:ext cx="893233" cy="669925"/>
          </a:xfrm>
          <a:custGeom>
            <a:avLst/>
            <a:gdLst>
              <a:gd name="T0" fmla="*/ 210 w 422"/>
              <a:gd name="T1" fmla="*/ 422 h 422"/>
              <a:gd name="T2" fmla="*/ 254 w 422"/>
              <a:gd name="T3" fmla="*/ 416 h 422"/>
              <a:gd name="T4" fmla="*/ 292 w 422"/>
              <a:gd name="T5" fmla="*/ 404 h 422"/>
              <a:gd name="T6" fmla="*/ 328 w 422"/>
              <a:gd name="T7" fmla="*/ 386 h 422"/>
              <a:gd name="T8" fmla="*/ 360 w 422"/>
              <a:gd name="T9" fmla="*/ 360 h 422"/>
              <a:gd name="T10" fmla="*/ 386 w 422"/>
              <a:gd name="T11" fmla="*/ 328 h 422"/>
              <a:gd name="T12" fmla="*/ 404 w 422"/>
              <a:gd name="T13" fmla="*/ 292 h 422"/>
              <a:gd name="T14" fmla="*/ 418 w 422"/>
              <a:gd name="T15" fmla="*/ 252 h 422"/>
              <a:gd name="T16" fmla="*/ 422 w 422"/>
              <a:gd name="T17" fmla="*/ 210 h 422"/>
              <a:gd name="T18" fmla="*/ 420 w 422"/>
              <a:gd name="T19" fmla="*/ 188 h 422"/>
              <a:gd name="T20" fmla="*/ 412 w 422"/>
              <a:gd name="T21" fmla="*/ 148 h 422"/>
              <a:gd name="T22" fmla="*/ 396 w 422"/>
              <a:gd name="T23" fmla="*/ 110 h 422"/>
              <a:gd name="T24" fmla="*/ 374 w 422"/>
              <a:gd name="T25" fmla="*/ 76 h 422"/>
              <a:gd name="T26" fmla="*/ 344 w 422"/>
              <a:gd name="T27" fmla="*/ 48 h 422"/>
              <a:gd name="T28" fmla="*/ 312 w 422"/>
              <a:gd name="T29" fmla="*/ 26 h 422"/>
              <a:gd name="T30" fmla="*/ 274 w 422"/>
              <a:gd name="T31" fmla="*/ 10 h 422"/>
              <a:gd name="T32" fmla="*/ 232 w 422"/>
              <a:gd name="T33" fmla="*/ 0 h 422"/>
              <a:gd name="T34" fmla="*/ 210 w 422"/>
              <a:gd name="T35" fmla="*/ 0 h 422"/>
              <a:gd name="T36" fmla="*/ 168 w 422"/>
              <a:gd name="T37" fmla="*/ 4 h 422"/>
              <a:gd name="T38" fmla="*/ 128 w 422"/>
              <a:gd name="T39" fmla="*/ 16 h 422"/>
              <a:gd name="T40" fmla="*/ 92 w 422"/>
              <a:gd name="T41" fmla="*/ 36 h 422"/>
              <a:gd name="T42" fmla="*/ 62 w 422"/>
              <a:gd name="T43" fmla="*/ 62 h 422"/>
              <a:gd name="T44" fmla="*/ 36 w 422"/>
              <a:gd name="T45" fmla="*/ 92 h 422"/>
              <a:gd name="T46" fmla="*/ 16 w 422"/>
              <a:gd name="T47" fmla="*/ 128 h 422"/>
              <a:gd name="T48" fmla="*/ 4 w 422"/>
              <a:gd name="T49" fmla="*/ 168 h 422"/>
              <a:gd name="T50" fmla="*/ 0 w 422"/>
              <a:gd name="T51" fmla="*/ 210 h 422"/>
              <a:gd name="T52" fmla="*/ 2 w 422"/>
              <a:gd name="T53" fmla="*/ 232 h 422"/>
              <a:gd name="T54" fmla="*/ 10 w 422"/>
              <a:gd name="T55" fmla="*/ 274 h 422"/>
              <a:gd name="T56" fmla="*/ 26 w 422"/>
              <a:gd name="T57" fmla="*/ 310 h 422"/>
              <a:gd name="T58" fmla="*/ 48 w 422"/>
              <a:gd name="T59" fmla="*/ 344 h 422"/>
              <a:gd name="T60" fmla="*/ 76 w 422"/>
              <a:gd name="T61" fmla="*/ 372 h 422"/>
              <a:gd name="T62" fmla="*/ 110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0" y="422"/>
                </a:moveTo>
                <a:lnTo>
                  <a:pt x="210" y="422"/>
                </a:lnTo>
                <a:lnTo>
                  <a:pt x="232" y="420"/>
                </a:lnTo>
                <a:lnTo>
                  <a:pt x="254" y="416"/>
                </a:lnTo>
                <a:lnTo>
                  <a:pt x="274" y="412"/>
                </a:lnTo>
                <a:lnTo>
                  <a:pt x="292" y="404"/>
                </a:lnTo>
                <a:lnTo>
                  <a:pt x="312" y="396"/>
                </a:lnTo>
                <a:lnTo>
                  <a:pt x="328" y="386"/>
                </a:lnTo>
                <a:lnTo>
                  <a:pt x="344" y="372"/>
                </a:lnTo>
                <a:lnTo>
                  <a:pt x="360" y="360"/>
                </a:lnTo>
                <a:lnTo>
                  <a:pt x="374" y="344"/>
                </a:lnTo>
                <a:lnTo>
                  <a:pt x="386" y="328"/>
                </a:lnTo>
                <a:lnTo>
                  <a:pt x="396" y="310"/>
                </a:lnTo>
                <a:lnTo>
                  <a:pt x="404" y="292"/>
                </a:lnTo>
                <a:lnTo>
                  <a:pt x="412" y="274"/>
                </a:lnTo>
                <a:lnTo>
                  <a:pt x="418" y="252"/>
                </a:lnTo>
                <a:lnTo>
                  <a:pt x="420" y="232"/>
                </a:lnTo>
                <a:lnTo>
                  <a:pt x="422" y="210"/>
                </a:lnTo>
                <a:lnTo>
                  <a:pt x="422" y="210"/>
                </a:lnTo>
                <a:lnTo>
                  <a:pt x="420" y="188"/>
                </a:lnTo>
                <a:lnTo>
                  <a:pt x="418" y="168"/>
                </a:lnTo>
                <a:lnTo>
                  <a:pt x="412" y="148"/>
                </a:lnTo>
                <a:lnTo>
                  <a:pt x="404" y="128"/>
                </a:lnTo>
                <a:lnTo>
                  <a:pt x="396" y="110"/>
                </a:lnTo>
                <a:lnTo>
                  <a:pt x="386" y="92"/>
                </a:lnTo>
                <a:lnTo>
                  <a:pt x="374" y="76"/>
                </a:lnTo>
                <a:lnTo>
                  <a:pt x="360" y="62"/>
                </a:lnTo>
                <a:lnTo>
                  <a:pt x="344" y="48"/>
                </a:lnTo>
                <a:lnTo>
                  <a:pt x="328" y="36"/>
                </a:lnTo>
                <a:lnTo>
                  <a:pt x="312" y="26"/>
                </a:lnTo>
                <a:lnTo>
                  <a:pt x="292" y="16"/>
                </a:lnTo>
                <a:lnTo>
                  <a:pt x="274" y="10"/>
                </a:lnTo>
                <a:lnTo>
                  <a:pt x="254" y="4"/>
                </a:lnTo>
                <a:lnTo>
                  <a:pt x="232" y="0"/>
                </a:lnTo>
                <a:lnTo>
                  <a:pt x="210" y="0"/>
                </a:lnTo>
                <a:lnTo>
                  <a:pt x="210" y="0"/>
                </a:lnTo>
                <a:lnTo>
                  <a:pt x="190" y="0"/>
                </a:lnTo>
                <a:lnTo>
                  <a:pt x="168" y="4"/>
                </a:lnTo>
                <a:lnTo>
                  <a:pt x="148" y="10"/>
                </a:lnTo>
                <a:lnTo>
                  <a:pt x="128" y="16"/>
                </a:lnTo>
                <a:lnTo>
                  <a:pt x="110" y="26"/>
                </a:lnTo>
                <a:lnTo>
                  <a:pt x="92" y="36"/>
                </a:lnTo>
                <a:lnTo>
                  <a:pt x="76" y="48"/>
                </a:lnTo>
                <a:lnTo>
                  <a:pt x="62" y="62"/>
                </a:lnTo>
                <a:lnTo>
                  <a:pt x="48" y="76"/>
                </a:lnTo>
                <a:lnTo>
                  <a:pt x="36" y="92"/>
                </a:lnTo>
                <a:lnTo>
                  <a:pt x="26" y="110"/>
                </a:lnTo>
                <a:lnTo>
                  <a:pt x="16" y="128"/>
                </a:lnTo>
                <a:lnTo>
                  <a:pt x="10" y="148"/>
                </a:lnTo>
                <a:lnTo>
                  <a:pt x="4" y="168"/>
                </a:lnTo>
                <a:lnTo>
                  <a:pt x="2" y="188"/>
                </a:lnTo>
                <a:lnTo>
                  <a:pt x="0" y="210"/>
                </a:lnTo>
                <a:lnTo>
                  <a:pt x="0" y="210"/>
                </a:lnTo>
                <a:lnTo>
                  <a:pt x="2" y="232"/>
                </a:lnTo>
                <a:lnTo>
                  <a:pt x="4" y="252"/>
                </a:lnTo>
                <a:lnTo>
                  <a:pt x="10" y="274"/>
                </a:lnTo>
                <a:lnTo>
                  <a:pt x="16" y="292"/>
                </a:lnTo>
                <a:lnTo>
                  <a:pt x="26" y="310"/>
                </a:lnTo>
                <a:lnTo>
                  <a:pt x="36" y="328"/>
                </a:lnTo>
                <a:lnTo>
                  <a:pt x="48" y="344"/>
                </a:lnTo>
                <a:lnTo>
                  <a:pt x="62" y="360"/>
                </a:lnTo>
                <a:lnTo>
                  <a:pt x="76" y="372"/>
                </a:lnTo>
                <a:lnTo>
                  <a:pt x="92" y="386"/>
                </a:lnTo>
                <a:lnTo>
                  <a:pt x="110" y="396"/>
                </a:lnTo>
                <a:lnTo>
                  <a:pt x="128" y="404"/>
                </a:lnTo>
                <a:lnTo>
                  <a:pt x="148" y="412"/>
                </a:lnTo>
                <a:lnTo>
                  <a:pt x="168" y="416"/>
                </a:lnTo>
                <a:lnTo>
                  <a:pt x="190" y="420"/>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p:cNvSpPr>
            <a:spLocks/>
          </p:cNvSpPr>
          <p:nvPr/>
        </p:nvSpPr>
        <p:spPr bwMode="auto">
          <a:xfrm>
            <a:off x="4459818" y="1831976"/>
            <a:ext cx="893233" cy="669925"/>
          </a:xfrm>
          <a:custGeom>
            <a:avLst/>
            <a:gdLst>
              <a:gd name="T0" fmla="*/ 212 w 422"/>
              <a:gd name="T1" fmla="*/ 422 h 422"/>
              <a:gd name="T2" fmla="*/ 254 w 422"/>
              <a:gd name="T3" fmla="*/ 418 h 422"/>
              <a:gd name="T4" fmla="*/ 294 w 422"/>
              <a:gd name="T5" fmla="*/ 406 h 422"/>
              <a:gd name="T6" fmla="*/ 328 w 422"/>
              <a:gd name="T7" fmla="*/ 386 h 422"/>
              <a:gd name="T8" fmla="*/ 360 w 422"/>
              <a:gd name="T9" fmla="*/ 360 h 422"/>
              <a:gd name="T10" fmla="*/ 386 w 422"/>
              <a:gd name="T11" fmla="*/ 328 h 422"/>
              <a:gd name="T12" fmla="*/ 406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0 h 422"/>
              <a:gd name="T24" fmla="*/ 374 w 422"/>
              <a:gd name="T25" fmla="*/ 78 h 422"/>
              <a:gd name="T26" fmla="*/ 346 w 422"/>
              <a:gd name="T27" fmla="*/ 48 h 422"/>
              <a:gd name="T28" fmla="*/ 312 w 422"/>
              <a:gd name="T29" fmla="*/ 26 h 422"/>
              <a:gd name="T30" fmla="*/ 274 w 422"/>
              <a:gd name="T31" fmla="*/ 10 h 422"/>
              <a:gd name="T32" fmla="*/ 232 w 422"/>
              <a:gd name="T33" fmla="*/ 2 h 422"/>
              <a:gd name="T34" fmla="*/ 212 w 422"/>
              <a:gd name="T35" fmla="*/ 0 h 422"/>
              <a:gd name="T36" fmla="*/ 168 w 422"/>
              <a:gd name="T37" fmla="*/ 4 h 422"/>
              <a:gd name="T38" fmla="*/ 130 w 422"/>
              <a:gd name="T39" fmla="*/ 16 h 422"/>
              <a:gd name="T40" fmla="*/ 94 w 422"/>
              <a:gd name="T41" fmla="*/ 36 h 422"/>
              <a:gd name="T42" fmla="*/ 62 w 422"/>
              <a:gd name="T43" fmla="*/ 62 h 422"/>
              <a:gd name="T44" fmla="*/ 36 w 422"/>
              <a:gd name="T45" fmla="*/ 94 h 422"/>
              <a:gd name="T46" fmla="*/ 16 w 422"/>
              <a:gd name="T47" fmla="*/ 130 h 422"/>
              <a:gd name="T48" fmla="*/ 4 w 422"/>
              <a:gd name="T49" fmla="*/ 168 h 422"/>
              <a:gd name="T50" fmla="*/ 0 w 422"/>
              <a:gd name="T51" fmla="*/ 212 h 422"/>
              <a:gd name="T52" fmla="*/ 2 w 422"/>
              <a:gd name="T53" fmla="*/ 232 h 422"/>
              <a:gd name="T54" fmla="*/ 10 w 422"/>
              <a:gd name="T55" fmla="*/ 274 h 422"/>
              <a:gd name="T56" fmla="*/ 26 w 422"/>
              <a:gd name="T57" fmla="*/ 312 h 422"/>
              <a:gd name="T58" fmla="*/ 48 w 422"/>
              <a:gd name="T59" fmla="*/ 346 h 422"/>
              <a:gd name="T60" fmla="*/ 78 w 422"/>
              <a:gd name="T61" fmla="*/ 374 h 422"/>
              <a:gd name="T62" fmla="*/ 110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2" y="420"/>
                </a:lnTo>
                <a:lnTo>
                  <a:pt x="254" y="418"/>
                </a:lnTo>
                <a:lnTo>
                  <a:pt x="274" y="412"/>
                </a:lnTo>
                <a:lnTo>
                  <a:pt x="294" y="406"/>
                </a:lnTo>
                <a:lnTo>
                  <a:pt x="312" y="396"/>
                </a:lnTo>
                <a:lnTo>
                  <a:pt x="328" y="386"/>
                </a:lnTo>
                <a:lnTo>
                  <a:pt x="346" y="374"/>
                </a:lnTo>
                <a:lnTo>
                  <a:pt x="360" y="360"/>
                </a:lnTo>
                <a:lnTo>
                  <a:pt x="374" y="346"/>
                </a:lnTo>
                <a:lnTo>
                  <a:pt x="386" y="328"/>
                </a:lnTo>
                <a:lnTo>
                  <a:pt x="396" y="312"/>
                </a:lnTo>
                <a:lnTo>
                  <a:pt x="406" y="294"/>
                </a:lnTo>
                <a:lnTo>
                  <a:pt x="412" y="274"/>
                </a:lnTo>
                <a:lnTo>
                  <a:pt x="418" y="254"/>
                </a:lnTo>
                <a:lnTo>
                  <a:pt x="420" y="232"/>
                </a:lnTo>
                <a:lnTo>
                  <a:pt x="422" y="212"/>
                </a:lnTo>
                <a:lnTo>
                  <a:pt x="422" y="212"/>
                </a:lnTo>
                <a:lnTo>
                  <a:pt x="420" y="190"/>
                </a:lnTo>
                <a:lnTo>
                  <a:pt x="418" y="168"/>
                </a:lnTo>
                <a:lnTo>
                  <a:pt x="412" y="148"/>
                </a:lnTo>
                <a:lnTo>
                  <a:pt x="406" y="130"/>
                </a:lnTo>
                <a:lnTo>
                  <a:pt x="396" y="110"/>
                </a:lnTo>
                <a:lnTo>
                  <a:pt x="386" y="94"/>
                </a:lnTo>
                <a:lnTo>
                  <a:pt x="374" y="78"/>
                </a:lnTo>
                <a:lnTo>
                  <a:pt x="360" y="62"/>
                </a:lnTo>
                <a:lnTo>
                  <a:pt x="346" y="48"/>
                </a:lnTo>
                <a:lnTo>
                  <a:pt x="328" y="36"/>
                </a:lnTo>
                <a:lnTo>
                  <a:pt x="312" y="26"/>
                </a:lnTo>
                <a:lnTo>
                  <a:pt x="294" y="16"/>
                </a:lnTo>
                <a:lnTo>
                  <a:pt x="274" y="10"/>
                </a:lnTo>
                <a:lnTo>
                  <a:pt x="254" y="4"/>
                </a:lnTo>
                <a:lnTo>
                  <a:pt x="232" y="2"/>
                </a:lnTo>
                <a:lnTo>
                  <a:pt x="212" y="0"/>
                </a:lnTo>
                <a:lnTo>
                  <a:pt x="212" y="0"/>
                </a:lnTo>
                <a:lnTo>
                  <a:pt x="190" y="2"/>
                </a:lnTo>
                <a:lnTo>
                  <a:pt x="168" y="4"/>
                </a:lnTo>
                <a:lnTo>
                  <a:pt x="148" y="10"/>
                </a:lnTo>
                <a:lnTo>
                  <a:pt x="130" y="16"/>
                </a:lnTo>
                <a:lnTo>
                  <a:pt x="110" y="26"/>
                </a:lnTo>
                <a:lnTo>
                  <a:pt x="94" y="36"/>
                </a:lnTo>
                <a:lnTo>
                  <a:pt x="78" y="48"/>
                </a:lnTo>
                <a:lnTo>
                  <a:pt x="62" y="62"/>
                </a:lnTo>
                <a:lnTo>
                  <a:pt x="48" y="78"/>
                </a:lnTo>
                <a:lnTo>
                  <a:pt x="36" y="94"/>
                </a:lnTo>
                <a:lnTo>
                  <a:pt x="26" y="110"/>
                </a:lnTo>
                <a:lnTo>
                  <a:pt x="16" y="130"/>
                </a:lnTo>
                <a:lnTo>
                  <a:pt x="10" y="148"/>
                </a:lnTo>
                <a:lnTo>
                  <a:pt x="4" y="168"/>
                </a:lnTo>
                <a:lnTo>
                  <a:pt x="2" y="190"/>
                </a:lnTo>
                <a:lnTo>
                  <a:pt x="0" y="212"/>
                </a:lnTo>
                <a:lnTo>
                  <a:pt x="0" y="212"/>
                </a:lnTo>
                <a:lnTo>
                  <a:pt x="2" y="232"/>
                </a:lnTo>
                <a:lnTo>
                  <a:pt x="4" y="254"/>
                </a:lnTo>
                <a:lnTo>
                  <a:pt x="10" y="274"/>
                </a:lnTo>
                <a:lnTo>
                  <a:pt x="16" y="294"/>
                </a:lnTo>
                <a:lnTo>
                  <a:pt x="26" y="312"/>
                </a:lnTo>
                <a:lnTo>
                  <a:pt x="36" y="328"/>
                </a:lnTo>
                <a:lnTo>
                  <a:pt x="48" y="346"/>
                </a:lnTo>
                <a:lnTo>
                  <a:pt x="62" y="360"/>
                </a:lnTo>
                <a:lnTo>
                  <a:pt x="78" y="374"/>
                </a:lnTo>
                <a:lnTo>
                  <a:pt x="94" y="386"/>
                </a:lnTo>
                <a:lnTo>
                  <a:pt x="110" y="396"/>
                </a:lnTo>
                <a:lnTo>
                  <a:pt x="130" y="406"/>
                </a:lnTo>
                <a:lnTo>
                  <a:pt x="148" y="412"/>
                </a:lnTo>
                <a:lnTo>
                  <a:pt x="168" y="418"/>
                </a:lnTo>
                <a:lnTo>
                  <a:pt x="190" y="420"/>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p:cNvSpPr>
            <a:spLocks/>
          </p:cNvSpPr>
          <p:nvPr/>
        </p:nvSpPr>
        <p:spPr bwMode="auto">
          <a:xfrm>
            <a:off x="7444318" y="4267200"/>
            <a:ext cx="893233" cy="666750"/>
          </a:xfrm>
          <a:custGeom>
            <a:avLst/>
            <a:gdLst>
              <a:gd name="T0" fmla="*/ 210 w 422"/>
              <a:gd name="T1" fmla="*/ 420 h 420"/>
              <a:gd name="T2" fmla="*/ 252 w 422"/>
              <a:gd name="T3" fmla="*/ 416 h 420"/>
              <a:gd name="T4" fmla="*/ 292 w 422"/>
              <a:gd name="T5" fmla="*/ 404 h 420"/>
              <a:gd name="T6" fmla="*/ 328 w 422"/>
              <a:gd name="T7" fmla="*/ 384 h 420"/>
              <a:gd name="T8" fmla="*/ 360 w 422"/>
              <a:gd name="T9" fmla="*/ 358 h 420"/>
              <a:gd name="T10" fmla="*/ 386 w 422"/>
              <a:gd name="T11" fmla="*/ 328 h 420"/>
              <a:gd name="T12" fmla="*/ 404 w 422"/>
              <a:gd name="T13" fmla="*/ 292 h 420"/>
              <a:gd name="T14" fmla="*/ 416 w 422"/>
              <a:gd name="T15" fmla="*/ 252 h 420"/>
              <a:gd name="T16" fmla="*/ 422 w 422"/>
              <a:gd name="T17" fmla="*/ 210 h 420"/>
              <a:gd name="T18" fmla="*/ 420 w 422"/>
              <a:gd name="T19" fmla="*/ 188 h 420"/>
              <a:gd name="T20" fmla="*/ 412 w 422"/>
              <a:gd name="T21" fmla="*/ 148 h 420"/>
              <a:gd name="T22" fmla="*/ 396 w 422"/>
              <a:gd name="T23" fmla="*/ 110 h 420"/>
              <a:gd name="T24" fmla="*/ 374 w 422"/>
              <a:gd name="T25" fmla="*/ 76 h 420"/>
              <a:gd name="T26" fmla="*/ 344 w 422"/>
              <a:gd name="T27" fmla="*/ 48 h 420"/>
              <a:gd name="T28" fmla="*/ 310 w 422"/>
              <a:gd name="T29" fmla="*/ 24 h 420"/>
              <a:gd name="T30" fmla="*/ 274 w 422"/>
              <a:gd name="T31" fmla="*/ 8 h 420"/>
              <a:gd name="T32" fmla="*/ 232 w 422"/>
              <a:gd name="T33" fmla="*/ 0 h 420"/>
              <a:gd name="T34" fmla="*/ 210 w 422"/>
              <a:gd name="T35" fmla="*/ 0 h 420"/>
              <a:gd name="T36" fmla="*/ 168 w 422"/>
              <a:gd name="T37" fmla="*/ 4 h 420"/>
              <a:gd name="T38" fmla="*/ 128 w 422"/>
              <a:gd name="T39" fmla="*/ 16 h 420"/>
              <a:gd name="T40" fmla="*/ 92 w 422"/>
              <a:gd name="T41" fmla="*/ 36 h 420"/>
              <a:gd name="T42" fmla="*/ 62 w 422"/>
              <a:gd name="T43" fmla="*/ 60 h 420"/>
              <a:gd name="T44" fmla="*/ 36 w 422"/>
              <a:gd name="T45" fmla="*/ 92 h 420"/>
              <a:gd name="T46" fmla="*/ 16 w 422"/>
              <a:gd name="T47" fmla="*/ 128 h 420"/>
              <a:gd name="T48" fmla="*/ 4 w 422"/>
              <a:gd name="T49" fmla="*/ 168 h 420"/>
              <a:gd name="T50" fmla="*/ 0 w 422"/>
              <a:gd name="T51" fmla="*/ 210 h 420"/>
              <a:gd name="T52" fmla="*/ 0 w 422"/>
              <a:gd name="T53" fmla="*/ 232 h 420"/>
              <a:gd name="T54" fmla="*/ 10 w 422"/>
              <a:gd name="T55" fmla="*/ 272 h 420"/>
              <a:gd name="T56" fmla="*/ 26 w 422"/>
              <a:gd name="T57" fmla="*/ 310 h 420"/>
              <a:gd name="T58" fmla="*/ 48 w 422"/>
              <a:gd name="T59" fmla="*/ 344 h 420"/>
              <a:gd name="T60" fmla="*/ 76 w 422"/>
              <a:gd name="T61" fmla="*/ 372 h 420"/>
              <a:gd name="T62" fmla="*/ 110 w 422"/>
              <a:gd name="T63" fmla="*/ 396 h 420"/>
              <a:gd name="T64" fmla="*/ 148 w 422"/>
              <a:gd name="T65" fmla="*/ 412 h 420"/>
              <a:gd name="T66" fmla="*/ 188 w 422"/>
              <a:gd name="T6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0">
                <a:moveTo>
                  <a:pt x="210" y="420"/>
                </a:moveTo>
                <a:lnTo>
                  <a:pt x="210" y="420"/>
                </a:lnTo>
                <a:lnTo>
                  <a:pt x="232" y="420"/>
                </a:lnTo>
                <a:lnTo>
                  <a:pt x="252" y="416"/>
                </a:lnTo>
                <a:lnTo>
                  <a:pt x="274" y="412"/>
                </a:lnTo>
                <a:lnTo>
                  <a:pt x="292" y="404"/>
                </a:lnTo>
                <a:lnTo>
                  <a:pt x="310" y="396"/>
                </a:lnTo>
                <a:lnTo>
                  <a:pt x="328" y="384"/>
                </a:lnTo>
                <a:lnTo>
                  <a:pt x="344" y="372"/>
                </a:lnTo>
                <a:lnTo>
                  <a:pt x="360" y="358"/>
                </a:lnTo>
                <a:lnTo>
                  <a:pt x="374" y="344"/>
                </a:lnTo>
                <a:lnTo>
                  <a:pt x="386" y="328"/>
                </a:lnTo>
                <a:lnTo>
                  <a:pt x="396" y="310"/>
                </a:lnTo>
                <a:lnTo>
                  <a:pt x="404" y="292"/>
                </a:lnTo>
                <a:lnTo>
                  <a:pt x="412" y="272"/>
                </a:lnTo>
                <a:lnTo>
                  <a:pt x="416" y="252"/>
                </a:lnTo>
                <a:lnTo>
                  <a:pt x="420" y="232"/>
                </a:lnTo>
                <a:lnTo>
                  <a:pt x="422" y="210"/>
                </a:lnTo>
                <a:lnTo>
                  <a:pt x="422" y="210"/>
                </a:lnTo>
                <a:lnTo>
                  <a:pt x="420" y="188"/>
                </a:lnTo>
                <a:lnTo>
                  <a:pt x="416" y="168"/>
                </a:lnTo>
                <a:lnTo>
                  <a:pt x="412" y="148"/>
                </a:lnTo>
                <a:lnTo>
                  <a:pt x="404" y="128"/>
                </a:lnTo>
                <a:lnTo>
                  <a:pt x="396" y="110"/>
                </a:lnTo>
                <a:lnTo>
                  <a:pt x="386" y="92"/>
                </a:lnTo>
                <a:lnTo>
                  <a:pt x="374" y="76"/>
                </a:lnTo>
                <a:lnTo>
                  <a:pt x="360" y="60"/>
                </a:lnTo>
                <a:lnTo>
                  <a:pt x="344" y="48"/>
                </a:lnTo>
                <a:lnTo>
                  <a:pt x="328" y="36"/>
                </a:lnTo>
                <a:lnTo>
                  <a:pt x="310" y="24"/>
                </a:lnTo>
                <a:lnTo>
                  <a:pt x="292" y="16"/>
                </a:lnTo>
                <a:lnTo>
                  <a:pt x="274" y="8"/>
                </a:lnTo>
                <a:lnTo>
                  <a:pt x="252" y="4"/>
                </a:lnTo>
                <a:lnTo>
                  <a:pt x="232" y="0"/>
                </a:lnTo>
                <a:lnTo>
                  <a:pt x="210" y="0"/>
                </a:lnTo>
                <a:lnTo>
                  <a:pt x="210" y="0"/>
                </a:lnTo>
                <a:lnTo>
                  <a:pt x="188" y="0"/>
                </a:lnTo>
                <a:lnTo>
                  <a:pt x="168" y="4"/>
                </a:lnTo>
                <a:lnTo>
                  <a:pt x="148" y="8"/>
                </a:lnTo>
                <a:lnTo>
                  <a:pt x="128" y="16"/>
                </a:lnTo>
                <a:lnTo>
                  <a:pt x="110" y="24"/>
                </a:lnTo>
                <a:lnTo>
                  <a:pt x="92" y="36"/>
                </a:lnTo>
                <a:lnTo>
                  <a:pt x="76" y="48"/>
                </a:lnTo>
                <a:lnTo>
                  <a:pt x="62" y="60"/>
                </a:lnTo>
                <a:lnTo>
                  <a:pt x="48" y="76"/>
                </a:lnTo>
                <a:lnTo>
                  <a:pt x="36" y="92"/>
                </a:lnTo>
                <a:lnTo>
                  <a:pt x="26" y="110"/>
                </a:lnTo>
                <a:lnTo>
                  <a:pt x="16" y="128"/>
                </a:lnTo>
                <a:lnTo>
                  <a:pt x="10" y="148"/>
                </a:lnTo>
                <a:lnTo>
                  <a:pt x="4" y="168"/>
                </a:lnTo>
                <a:lnTo>
                  <a:pt x="0" y="188"/>
                </a:lnTo>
                <a:lnTo>
                  <a:pt x="0" y="210"/>
                </a:lnTo>
                <a:lnTo>
                  <a:pt x="0" y="210"/>
                </a:lnTo>
                <a:lnTo>
                  <a:pt x="0" y="232"/>
                </a:lnTo>
                <a:lnTo>
                  <a:pt x="4" y="252"/>
                </a:lnTo>
                <a:lnTo>
                  <a:pt x="10" y="272"/>
                </a:lnTo>
                <a:lnTo>
                  <a:pt x="16" y="292"/>
                </a:lnTo>
                <a:lnTo>
                  <a:pt x="26" y="310"/>
                </a:lnTo>
                <a:lnTo>
                  <a:pt x="36" y="328"/>
                </a:lnTo>
                <a:lnTo>
                  <a:pt x="48" y="344"/>
                </a:lnTo>
                <a:lnTo>
                  <a:pt x="62" y="358"/>
                </a:lnTo>
                <a:lnTo>
                  <a:pt x="76" y="372"/>
                </a:lnTo>
                <a:lnTo>
                  <a:pt x="92" y="384"/>
                </a:lnTo>
                <a:lnTo>
                  <a:pt x="110" y="396"/>
                </a:lnTo>
                <a:lnTo>
                  <a:pt x="128" y="404"/>
                </a:lnTo>
                <a:lnTo>
                  <a:pt x="148" y="412"/>
                </a:lnTo>
                <a:lnTo>
                  <a:pt x="168" y="416"/>
                </a:lnTo>
                <a:lnTo>
                  <a:pt x="188" y="420"/>
                </a:lnTo>
                <a:lnTo>
                  <a:pt x="210" y="42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6817785" y="1841501"/>
            <a:ext cx="893233" cy="669925"/>
          </a:xfrm>
          <a:custGeom>
            <a:avLst/>
            <a:gdLst>
              <a:gd name="T0" fmla="*/ 210 w 422"/>
              <a:gd name="T1" fmla="*/ 422 h 422"/>
              <a:gd name="T2" fmla="*/ 254 w 422"/>
              <a:gd name="T3" fmla="*/ 418 h 422"/>
              <a:gd name="T4" fmla="*/ 292 w 422"/>
              <a:gd name="T5" fmla="*/ 406 h 422"/>
              <a:gd name="T6" fmla="*/ 328 w 422"/>
              <a:gd name="T7" fmla="*/ 386 h 422"/>
              <a:gd name="T8" fmla="*/ 360 w 422"/>
              <a:gd name="T9" fmla="*/ 360 h 422"/>
              <a:gd name="T10" fmla="*/ 386 w 422"/>
              <a:gd name="T11" fmla="*/ 330 h 422"/>
              <a:gd name="T12" fmla="*/ 404 w 422"/>
              <a:gd name="T13" fmla="*/ 294 h 422"/>
              <a:gd name="T14" fmla="*/ 418 w 422"/>
              <a:gd name="T15" fmla="*/ 254 h 422"/>
              <a:gd name="T16" fmla="*/ 422 w 422"/>
              <a:gd name="T17" fmla="*/ 212 h 422"/>
              <a:gd name="T18" fmla="*/ 420 w 422"/>
              <a:gd name="T19" fmla="*/ 190 h 422"/>
              <a:gd name="T20" fmla="*/ 412 w 422"/>
              <a:gd name="T21" fmla="*/ 148 h 422"/>
              <a:gd name="T22" fmla="*/ 396 w 422"/>
              <a:gd name="T23" fmla="*/ 112 h 422"/>
              <a:gd name="T24" fmla="*/ 374 w 422"/>
              <a:gd name="T25" fmla="*/ 78 h 422"/>
              <a:gd name="T26" fmla="*/ 344 w 422"/>
              <a:gd name="T27" fmla="*/ 48 h 422"/>
              <a:gd name="T28" fmla="*/ 312 w 422"/>
              <a:gd name="T29" fmla="*/ 26 h 422"/>
              <a:gd name="T30" fmla="*/ 274 w 422"/>
              <a:gd name="T31" fmla="*/ 10 h 422"/>
              <a:gd name="T32" fmla="*/ 232 w 422"/>
              <a:gd name="T33" fmla="*/ 2 h 422"/>
              <a:gd name="T34" fmla="*/ 210 w 422"/>
              <a:gd name="T35" fmla="*/ 0 h 422"/>
              <a:gd name="T36" fmla="*/ 168 w 422"/>
              <a:gd name="T37" fmla="*/ 6 h 422"/>
              <a:gd name="T38" fmla="*/ 128 w 422"/>
              <a:gd name="T39" fmla="*/ 18 h 422"/>
              <a:gd name="T40" fmla="*/ 92 w 422"/>
              <a:gd name="T41" fmla="*/ 36 h 422"/>
              <a:gd name="T42" fmla="*/ 62 w 422"/>
              <a:gd name="T43" fmla="*/ 62 h 422"/>
              <a:gd name="T44" fmla="*/ 36 w 422"/>
              <a:gd name="T45" fmla="*/ 94 h 422"/>
              <a:gd name="T46" fmla="*/ 16 w 422"/>
              <a:gd name="T47" fmla="*/ 130 h 422"/>
              <a:gd name="T48" fmla="*/ 4 w 422"/>
              <a:gd name="T49" fmla="*/ 170 h 422"/>
              <a:gd name="T50" fmla="*/ 0 w 422"/>
              <a:gd name="T51" fmla="*/ 212 h 422"/>
              <a:gd name="T52" fmla="*/ 2 w 422"/>
              <a:gd name="T53" fmla="*/ 234 h 422"/>
              <a:gd name="T54" fmla="*/ 10 w 422"/>
              <a:gd name="T55" fmla="*/ 274 h 422"/>
              <a:gd name="T56" fmla="*/ 26 w 422"/>
              <a:gd name="T57" fmla="*/ 312 h 422"/>
              <a:gd name="T58" fmla="*/ 48 w 422"/>
              <a:gd name="T59" fmla="*/ 346 h 422"/>
              <a:gd name="T60" fmla="*/ 76 w 422"/>
              <a:gd name="T61" fmla="*/ 374 h 422"/>
              <a:gd name="T62" fmla="*/ 110 w 422"/>
              <a:gd name="T63" fmla="*/ 396 h 422"/>
              <a:gd name="T64" fmla="*/ 148 w 422"/>
              <a:gd name="T65" fmla="*/ 412 h 422"/>
              <a:gd name="T66" fmla="*/ 190 w 422"/>
              <a:gd name="T6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0" y="422"/>
                </a:moveTo>
                <a:lnTo>
                  <a:pt x="210" y="422"/>
                </a:lnTo>
                <a:lnTo>
                  <a:pt x="232" y="422"/>
                </a:lnTo>
                <a:lnTo>
                  <a:pt x="254" y="418"/>
                </a:lnTo>
                <a:lnTo>
                  <a:pt x="274" y="412"/>
                </a:lnTo>
                <a:lnTo>
                  <a:pt x="292" y="406"/>
                </a:lnTo>
                <a:lnTo>
                  <a:pt x="312" y="396"/>
                </a:lnTo>
                <a:lnTo>
                  <a:pt x="328" y="386"/>
                </a:lnTo>
                <a:lnTo>
                  <a:pt x="344" y="374"/>
                </a:lnTo>
                <a:lnTo>
                  <a:pt x="360" y="360"/>
                </a:lnTo>
                <a:lnTo>
                  <a:pt x="374" y="346"/>
                </a:lnTo>
                <a:lnTo>
                  <a:pt x="386" y="330"/>
                </a:lnTo>
                <a:lnTo>
                  <a:pt x="396" y="312"/>
                </a:lnTo>
                <a:lnTo>
                  <a:pt x="404" y="294"/>
                </a:lnTo>
                <a:lnTo>
                  <a:pt x="412" y="274"/>
                </a:lnTo>
                <a:lnTo>
                  <a:pt x="418" y="254"/>
                </a:lnTo>
                <a:lnTo>
                  <a:pt x="420" y="234"/>
                </a:lnTo>
                <a:lnTo>
                  <a:pt x="422" y="212"/>
                </a:lnTo>
                <a:lnTo>
                  <a:pt x="422" y="212"/>
                </a:lnTo>
                <a:lnTo>
                  <a:pt x="420" y="190"/>
                </a:lnTo>
                <a:lnTo>
                  <a:pt x="418" y="170"/>
                </a:lnTo>
                <a:lnTo>
                  <a:pt x="412" y="148"/>
                </a:lnTo>
                <a:lnTo>
                  <a:pt x="404" y="130"/>
                </a:lnTo>
                <a:lnTo>
                  <a:pt x="396" y="112"/>
                </a:lnTo>
                <a:lnTo>
                  <a:pt x="386" y="94"/>
                </a:lnTo>
                <a:lnTo>
                  <a:pt x="374" y="78"/>
                </a:lnTo>
                <a:lnTo>
                  <a:pt x="360" y="62"/>
                </a:lnTo>
                <a:lnTo>
                  <a:pt x="344" y="48"/>
                </a:lnTo>
                <a:lnTo>
                  <a:pt x="328" y="36"/>
                </a:lnTo>
                <a:lnTo>
                  <a:pt x="312" y="26"/>
                </a:lnTo>
                <a:lnTo>
                  <a:pt x="292" y="18"/>
                </a:lnTo>
                <a:lnTo>
                  <a:pt x="274" y="10"/>
                </a:lnTo>
                <a:lnTo>
                  <a:pt x="254" y="6"/>
                </a:lnTo>
                <a:lnTo>
                  <a:pt x="232" y="2"/>
                </a:lnTo>
                <a:lnTo>
                  <a:pt x="210" y="0"/>
                </a:lnTo>
                <a:lnTo>
                  <a:pt x="210" y="0"/>
                </a:lnTo>
                <a:lnTo>
                  <a:pt x="190" y="2"/>
                </a:lnTo>
                <a:lnTo>
                  <a:pt x="168" y="6"/>
                </a:lnTo>
                <a:lnTo>
                  <a:pt x="148" y="10"/>
                </a:lnTo>
                <a:lnTo>
                  <a:pt x="128" y="18"/>
                </a:lnTo>
                <a:lnTo>
                  <a:pt x="110" y="26"/>
                </a:lnTo>
                <a:lnTo>
                  <a:pt x="92" y="36"/>
                </a:lnTo>
                <a:lnTo>
                  <a:pt x="76" y="48"/>
                </a:lnTo>
                <a:lnTo>
                  <a:pt x="62" y="62"/>
                </a:lnTo>
                <a:lnTo>
                  <a:pt x="48" y="78"/>
                </a:lnTo>
                <a:lnTo>
                  <a:pt x="36" y="94"/>
                </a:lnTo>
                <a:lnTo>
                  <a:pt x="26" y="112"/>
                </a:lnTo>
                <a:lnTo>
                  <a:pt x="16" y="130"/>
                </a:lnTo>
                <a:lnTo>
                  <a:pt x="10" y="148"/>
                </a:lnTo>
                <a:lnTo>
                  <a:pt x="4" y="170"/>
                </a:lnTo>
                <a:lnTo>
                  <a:pt x="2" y="190"/>
                </a:lnTo>
                <a:lnTo>
                  <a:pt x="0" y="212"/>
                </a:lnTo>
                <a:lnTo>
                  <a:pt x="0" y="212"/>
                </a:lnTo>
                <a:lnTo>
                  <a:pt x="2" y="234"/>
                </a:lnTo>
                <a:lnTo>
                  <a:pt x="4" y="254"/>
                </a:lnTo>
                <a:lnTo>
                  <a:pt x="10" y="274"/>
                </a:lnTo>
                <a:lnTo>
                  <a:pt x="16" y="294"/>
                </a:lnTo>
                <a:lnTo>
                  <a:pt x="26" y="312"/>
                </a:lnTo>
                <a:lnTo>
                  <a:pt x="36" y="330"/>
                </a:lnTo>
                <a:lnTo>
                  <a:pt x="48" y="346"/>
                </a:lnTo>
                <a:lnTo>
                  <a:pt x="62" y="360"/>
                </a:lnTo>
                <a:lnTo>
                  <a:pt x="76" y="374"/>
                </a:lnTo>
                <a:lnTo>
                  <a:pt x="92" y="386"/>
                </a:lnTo>
                <a:lnTo>
                  <a:pt x="110" y="396"/>
                </a:lnTo>
                <a:lnTo>
                  <a:pt x="128" y="406"/>
                </a:lnTo>
                <a:lnTo>
                  <a:pt x="148" y="412"/>
                </a:lnTo>
                <a:lnTo>
                  <a:pt x="168" y="418"/>
                </a:lnTo>
                <a:lnTo>
                  <a:pt x="190" y="422"/>
                </a:lnTo>
                <a:lnTo>
                  <a:pt x="210"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8583084" y="4267200"/>
            <a:ext cx="889000" cy="666750"/>
          </a:xfrm>
          <a:custGeom>
            <a:avLst/>
            <a:gdLst>
              <a:gd name="T0" fmla="*/ 210 w 420"/>
              <a:gd name="T1" fmla="*/ 420 h 420"/>
              <a:gd name="T2" fmla="*/ 252 w 420"/>
              <a:gd name="T3" fmla="*/ 416 h 420"/>
              <a:gd name="T4" fmla="*/ 292 w 420"/>
              <a:gd name="T5" fmla="*/ 404 h 420"/>
              <a:gd name="T6" fmla="*/ 328 w 420"/>
              <a:gd name="T7" fmla="*/ 384 h 420"/>
              <a:gd name="T8" fmla="*/ 360 w 420"/>
              <a:gd name="T9" fmla="*/ 358 h 420"/>
              <a:gd name="T10" fmla="*/ 384 w 420"/>
              <a:gd name="T11" fmla="*/ 328 h 420"/>
              <a:gd name="T12" fmla="*/ 404 w 420"/>
              <a:gd name="T13" fmla="*/ 292 h 420"/>
              <a:gd name="T14" fmla="*/ 416 w 420"/>
              <a:gd name="T15" fmla="*/ 252 h 420"/>
              <a:gd name="T16" fmla="*/ 420 w 420"/>
              <a:gd name="T17" fmla="*/ 210 h 420"/>
              <a:gd name="T18" fmla="*/ 420 w 420"/>
              <a:gd name="T19" fmla="*/ 188 h 420"/>
              <a:gd name="T20" fmla="*/ 412 w 420"/>
              <a:gd name="T21" fmla="*/ 148 h 420"/>
              <a:gd name="T22" fmla="*/ 396 w 420"/>
              <a:gd name="T23" fmla="*/ 110 h 420"/>
              <a:gd name="T24" fmla="*/ 372 w 420"/>
              <a:gd name="T25" fmla="*/ 76 h 420"/>
              <a:gd name="T26" fmla="*/ 344 w 420"/>
              <a:gd name="T27" fmla="*/ 48 h 420"/>
              <a:gd name="T28" fmla="*/ 310 w 420"/>
              <a:gd name="T29" fmla="*/ 24 h 420"/>
              <a:gd name="T30" fmla="*/ 272 w 420"/>
              <a:gd name="T31" fmla="*/ 8 h 420"/>
              <a:gd name="T32" fmla="*/ 232 w 420"/>
              <a:gd name="T33" fmla="*/ 0 h 420"/>
              <a:gd name="T34" fmla="*/ 210 w 420"/>
              <a:gd name="T35" fmla="*/ 0 h 420"/>
              <a:gd name="T36" fmla="*/ 168 w 420"/>
              <a:gd name="T37" fmla="*/ 4 h 420"/>
              <a:gd name="T38" fmla="*/ 128 w 420"/>
              <a:gd name="T39" fmla="*/ 16 h 420"/>
              <a:gd name="T40" fmla="*/ 92 w 420"/>
              <a:gd name="T41" fmla="*/ 36 h 420"/>
              <a:gd name="T42" fmla="*/ 60 w 420"/>
              <a:gd name="T43" fmla="*/ 60 h 420"/>
              <a:gd name="T44" fmla="*/ 36 w 420"/>
              <a:gd name="T45" fmla="*/ 92 h 420"/>
              <a:gd name="T46" fmla="*/ 16 w 420"/>
              <a:gd name="T47" fmla="*/ 128 h 420"/>
              <a:gd name="T48" fmla="*/ 4 w 420"/>
              <a:gd name="T49" fmla="*/ 168 h 420"/>
              <a:gd name="T50" fmla="*/ 0 w 420"/>
              <a:gd name="T51" fmla="*/ 210 h 420"/>
              <a:gd name="T52" fmla="*/ 0 w 420"/>
              <a:gd name="T53" fmla="*/ 232 h 420"/>
              <a:gd name="T54" fmla="*/ 8 w 420"/>
              <a:gd name="T55" fmla="*/ 272 h 420"/>
              <a:gd name="T56" fmla="*/ 24 w 420"/>
              <a:gd name="T57" fmla="*/ 310 h 420"/>
              <a:gd name="T58" fmla="*/ 48 w 420"/>
              <a:gd name="T59" fmla="*/ 344 h 420"/>
              <a:gd name="T60" fmla="*/ 76 w 420"/>
              <a:gd name="T61" fmla="*/ 372 h 420"/>
              <a:gd name="T62" fmla="*/ 110 w 420"/>
              <a:gd name="T63" fmla="*/ 396 h 420"/>
              <a:gd name="T64" fmla="*/ 148 w 420"/>
              <a:gd name="T65" fmla="*/ 412 h 420"/>
              <a:gd name="T66" fmla="*/ 188 w 420"/>
              <a:gd name="T6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420">
                <a:moveTo>
                  <a:pt x="210" y="420"/>
                </a:moveTo>
                <a:lnTo>
                  <a:pt x="210" y="420"/>
                </a:lnTo>
                <a:lnTo>
                  <a:pt x="232" y="420"/>
                </a:lnTo>
                <a:lnTo>
                  <a:pt x="252" y="416"/>
                </a:lnTo>
                <a:lnTo>
                  <a:pt x="272" y="412"/>
                </a:lnTo>
                <a:lnTo>
                  <a:pt x="292" y="404"/>
                </a:lnTo>
                <a:lnTo>
                  <a:pt x="310" y="396"/>
                </a:lnTo>
                <a:lnTo>
                  <a:pt x="328" y="384"/>
                </a:lnTo>
                <a:lnTo>
                  <a:pt x="344" y="372"/>
                </a:lnTo>
                <a:lnTo>
                  <a:pt x="360" y="358"/>
                </a:lnTo>
                <a:lnTo>
                  <a:pt x="372" y="344"/>
                </a:lnTo>
                <a:lnTo>
                  <a:pt x="384" y="328"/>
                </a:lnTo>
                <a:lnTo>
                  <a:pt x="396" y="310"/>
                </a:lnTo>
                <a:lnTo>
                  <a:pt x="404" y="292"/>
                </a:lnTo>
                <a:lnTo>
                  <a:pt x="412" y="272"/>
                </a:lnTo>
                <a:lnTo>
                  <a:pt x="416" y="252"/>
                </a:lnTo>
                <a:lnTo>
                  <a:pt x="420" y="232"/>
                </a:lnTo>
                <a:lnTo>
                  <a:pt x="420" y="210"/>
                </a:lnTo>
                <a:lnTo>
                  <a:pt x="420" y="210"/>
                </a:lnTo>
                <a:lnTo>
                  <a:pt x="420" y="188"/>
                </a:lnTo>
                <a:lnTo>
                  <a:pt x="416" y="168"/>
                </a:lnTo>
                <a:lnTo>
                  <a:pt x="412" y="148"/>
                </a:lnTo>
                <a:lnTo>
                  <a:pt x="404" y="128"/>
                </a:lnTo>
                <a:lnTo>
                  <a:pt x="396" y="110"/>
                </a:lnTo>
                <a:lnTo>
                  <a:pt x="384" y="92"/>
                </a:lnTo>
                <a:lnTo>
                  <a:pt x="372" y="76"/>
                </a:lnTo>
                <a:lnTo>
                  <a:pt x="360" y="60"/>
                </a:lnTo>
                <a:lnTo>
                  <a:pt x="344" y="48"/>
                </a:lnTo>
                <a:lnTo>
                  <a:pt x="328" y="36"/>
                </a:lnTo>
                <a:lnTo>
                  <a:pt x="310" y="24"/>
                </a:lnTo>
                <a:lnTo>
                  <a:pt x="292" y="16"/>
                </a:lnTo>
                <a:lnTo>
                  <a:pt x="272" y="8"/>
                </a:lnTo>
                <a:lnTo>
                  <a:pt x="252" y="4"/>
                </a:lnTo>
                <a:lnTo>
                  <a:pt x="232" y="0"/>
                </a:lnTo>
                <a:lnTo>
                  <a:pt x="210" y="0"/>
                </a:lnTo>
                <a:lnTo>
                  <a:pt x="210" y="0"/>
                </a:lnTo>
                <a:lnTo>
                  <a:pt x="188" y="0"/>
                </a:lnTo>
                <a:lnTo>
                  <a:pt x="168" y="4"/>
                </a:lnTo>
                <a:lnTo>
                  <a:pt x="148" y="8"/>
                </a:lnTo>
                <a:lnTo>
                  <a:pt x="128" y="16"/>
                </a:lnTo>
                <a:lnTo>
                  <a:pt x="110" y="24"/>
                </a:lnTo>
                <a:lnTo>
                  <a:pt x="92" y="36"/>
                </a:lnTo>
                <a:lnTo>
                  <a:pt x="76" y="48"/>
                </a:lnTo>
                <a:lnTo>
                  <a:pt x="60" y="60"/>
                </a:lnTo>
                <a:lnTo>
                  <a:pt x="48" y="76"/>
                </a:lnTo>
                <a:lnTo>
                  <a:pt x="36" y="92"/>
                </a:lnTo>
                <a:lnTo>
                  <a:pt x="24" y="110"/>
                </a:lnTo>
                <a:lnTo>
                  <a:pt x="16" y="128"/>
                </a:lnTo>
                <a:lnTo>
                  <a:pt x="8" y="148"/>
                </a:lnTo>
                <a:lnTo>
                  <a:pt x="4" y="168"/>
                </a:lnTo>
                <a:lnTo>
                  <a:pt x="0" y="188"/>
                </a:lnTo>
                <a:lnTo>
                  <a:pt x="0" y="210"/>
                </a:lnTo>
                <a:lnTo>
                  <a:pt x="0" y="210"/>
                </a:lnTo>
                <a:lnTo>
                  <a:pt x="0" y="232"/>
                </a:lnTo>
                <a:lnTo>
                  <a:pt x="4" y="252"/>
                </a:lnTo>
                <a:lnTo>
                  <a:pt x="8" y="272"/>
                </a:lnTo>
                <a:lnTo>
                  <a:pt x="16" y="292"/>
                </a:lnTo>
                <a:lnTo>
                  <a:pt x="24" y="310"/>
                </a:lnTo>
                <a:lnTo>
                  <a:pt x="36" y="328"/>
                </a:lnTo>
                <a:lnTo>
                  <a:pt x="48" y="344"/>
                </a:lnTo>
                <a:lnTo>
                  <a:pt x="60" y="358"/>
                </a:lnTo>
                <a:lnTo>
                  <a:pt x="76" y="372"/>
                </a:lnTo>
                <a:lnTo>
                  <a:pt x="92" y="384"/>
                </a:lnTo>
                <a:lnTo>
                  <a:pt x="110" y="396"/>
                </a:lnTo>
                <a:lnTo>
                  <a:pt x="128" y="404"/>
                </a:lnTo>
                <a:lnTo>
                  <a:pt x="148" y="412"/>
                </a:lnTo>
                <a:lnTo>
                  <a:pt x="168" y="416"/>
                </a:lnTo>
                <a:lnTo>
                  <a:pt x="188" y="420"/>
                </a:lnTo>
                <a:lnTo>
                  <a:pt x="210" y="42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p:cNvSpPr>
            <a:spLocks/>
          </p:cNvSpPr>
          <p:nvPr/>
        </p:nvSpPr>
        <p:spPr bwMode="auto">
          <a:xfrm>
            <a:off x="5052485" y="4260851"/>
            <a:ext cx="893233" cy="669925"/>
          </a:xfrm>
          <a:custGeom>
            <a:avLst/>
            <a:gdLst>
              <a:gd name="T0" fmla="*/ 212 w 422"/>
              <a:gd name="T1" fmla="*/ 422 h 422"/>
              <a:gd name="T2" fmla="*/ 254 w 422"/>
              <a:gd name="T3" fmla="*/ 418 h 422"/>
              <a:gd name="T4" fmla="*/ 294 w 422"/>
              <a:gd name="T5" fmla="*/ 406 h 422"/>
              <a:gd name="T6" fmla="*/ 330 w 422"/>
              <a:gd name="T7" fmla="*/ 386 h 422"/>
              <a:gd name="T8" fmla="*/ 360 w 422"/>
              <a:gd name="T9" fmla="*/ 360 h 422"/>
              <a:gd name="T10" fmla="*/ 386 w 422"/>
              <a:gd name="T11" fmla="*/ 328 h 422"/>
              <a:gd name="T12" fmla="*/ 406 w 422"/>
              <a:gd name="T13" fmla="*/ 292 h 422"/>
              <a:gd name="T14" fmla="*/ 418 w 422"/>
              <a:gd name="T15" fmla="*/ 254 h 422"/>
              <a:gd name="T16" fmla="*/ 422 w 422"/>
              <a:gd name="T17" fmla="*/ 210 h 422"/>
              <a:gd name="T18" fmla="*/ 422 w 422"/>
              <a:gd name="T19" fmla="*/ 190 h 422"/>
              <a:gd name="T20" fmla="*/ 412 w 422"/>
              <a:gd name="T21" fmla="*/ 148 h 422"/>
              <a:gd name="T22" fmla="*/ 396 w 422"/>
              <a:gd name="T23" fmla="*/ 110 h 422"/>
              <a:gd name="T24" fmla="*/ 374 w 422"/>
              <a:gd name="T25" fmla="*/ 76 h 422"/>
              <a:gd name="T26" fmla="*/ 346 w 422"/>
              <a:gd name="T27" fmla="*/ 48 h 422"/>
              <a:gd name="T28" fmla="*/ 312 w 422"/>
              <a:gd name="T29" fmla="*/ 26 h 422"/>
              <a:gd name="T30" fmla="*/ 274 w 422"/>
              <a:gd name="T31" fmla="*/ 10 h 422"/>
              <a:gd name="T32" fmla="*/ 234 w 422"/>
              <a:gd name="T33" fmla="*/ 2 h 422"/>
              <a:gd name="T34" fmla="*/ 212 w 422"/>
              <a:gd name="T35" fmla="*/ 0 h 422"/>
              <a:gd name="T36" fmla="*/ 170 w 422"/>
              <a:gd name="T37" fmla="*/ 4 h 422"/>
              <a:gd name="T38" fmla="*/ 130 w 422"/>
              <a:gd name="T39" fmla="*/ 16 h 422"/>
              <a:gd name="T40" fmla="*/ 94 w 422"/>
              <a:gd name="T41" fmla="*/ 36 h 422"/>
              <a:gd name="T42" fmla="*/ 62 w 422"/>
              <a:gd name="T43" fmla="*/ 62 h 422"/>
              <a:gd name="T44" fmla="*/ 36 w 422"/>
              <a:gd name="T45" fmla="*/ 94 h 422"/>
              <a:gd name="T46" fmla="*/ 18 w 422"/>
              <a:gd name="T47" fmla="*/ 128 h 422"/>
              <a:gd name="T48" fmla="*/ 6 w 422"/>
              <a:gd name="T49" fmla="*/ 168 h 422"/>
              <a:gd name="T50" fmla="*/ 0 w 422"/>
              <a:gd name="T51" fmla="*/ 210 h 422"/>
              <a:gd name="T52" fmla="*/ 2 w 422"/>
              <a:gd name="T53" fmla="*/ 232 h 422"/>
              <a:gd name="T54" fmla="*/ 10 w 422"/>
              <a:gd name="T55" fmla="*/ 274 h 422"/>
              <a:gd name="T56" fmla="*/ 26 w 422"/>
              <a:gd name="T57" fmla="*/ 312 h 422"/>
              <a:gd name="T58" fmla="*/ 48 w 422"/>
              <a:gd name="T59" fmla="*/ 344 h 422"/>
              <a:gd name="T60" fmla="*/ 78 w 422"/>
              <a:gd name="T61" fmla="*/ 374 h 422"/>
              <a:gd name="T62" fmla="*/ 112 w 422"/>
              <a:gd name="T63" fmla="*/ 396 h 422"/>
              <a:gd name="T64" fmla="*/ 148 w 422"/>
              <a:gd name="T65" fmla="*/ 412 h 422"/>
              <a:gd name="T66" fmla="*/ 190 w 422"/>
              <a:gd name="T67"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2">
                <a:moveTo>
                  <a:pt x="212" y="422"/>
                </a:moveTo>
                <a:lnTo>
                  <a:pt x="212" y="422"/>
                </a:lnTo>
                <a:lnTo>
                  <a:pt x="234" y="420"/>
                </a:lnTo>
                <a:lnTo>
                  <a:pt x="254" y="418"/>
                </a:lnTo>
                <a:lnTo>
                  <a:pt x="274" y="412"/>
                </a:lnTo>
                <a:lnTo>
                  <a:pt x="294" y="406"/>
                </a:lnTo>
                <a:lnTo>
                  <a:pt x="312" y="396"/>
                </a:lnTo>
                <a:lnTo>
                  <a:pt x="330" y="386"/>
                </a:lnTo>
                <a:lnTo>
                  <a:pt x="346" y="374"/>
                </a:lnTo>
                <a:lnTo>
                  <a:pt x="360" y="360"/>
                </a:lnTo>
                <a:lnTo>
                  <a:pt x="374" y="344"/>
                </a:lnTo>
                <a:lnTo>
                  <a:pt x="386" y="328"/>
                </a:lnTo>
                <a:lnTo>
                  <a:pt x="396" y="312"/>
                </a:lnTo>
                <a:lnTo>
                  <a:pt x="406" y="292"/>
                </a:lnTo>
                <a:lnTo>
                  <a:pt x="412" y="274"/>
                </a:lnTo>
                <a:lnTo>
                  <a:pt x="418" y="254"/>
                </a:lnTo>
                <a:lnTo>
                  <a:pt x="422" y="232"/>
                </a:lnTo>
                <a:lnTo>
                  <a:pt x="422" y="210"/>
                </a:lnTo>
                <a:lnTo>
                  <a:pt x="422" y="210"/>
                </a:lnTo>
                <a:lnTo>
                  <a:pt x="422" y="190"/>
                </a:lnTo>
                <a:lnTo>
                  <a:pt x="418" y="168"/>
                </a:lnTo>
                <a:lnTo>
                  <a:pt x="412" y="148"/>
                </a:lnTo>
                <a:lnTo>
                  <a:pt x="406" y="128"/>
                </a:lnTo>
                <a:lnTo>
                  <a:pt x="396" y="110"/>
                </a:lnTo>
                <a:lnTo>
                  <a:pt x="386" y="94"/>
                </a:lnTo>
                <a:lnTo>
                  <a:pt x="374" y="76"/>
                </a:lnTo>
                <a:lnTo>
                  <a:pt x="360" y="62"/>
                </a:lnTo>
                <a:lnTo>
                  <a:pt x="346" y="48"/>
                </a:lnTo>
                <a:lnTo>
                  <a:pt x="330" y="36"/>
                </a:lnTo>
                <a:lnTo>
                  <a:pt x="312" y="26"/>
                </a:lnTo>
                <a:lnTo>
                  <a:pt x="294" y="16"/>
                </a:lnTo>
                <a:lnTo>
                  <a:pt x="274" y="10"/>
                </a:lnTo>
                <a:lnTo>
                  <a:pt x="254" y="4"/>
                </a:lnTo>
                <a:lnTo>
                  <a:pt x="234" y="2"/>
                </a:lnTo>
                <a:lnTo>
                  <a:pt x="212" y="0"/>
                </a:lnTo>
                <a:lnTo>
                  <a:pt x="212" y="0"/>
                </a:lnTo>
                <a:lnTo>
                  <a:pt x="190" y="2"/>
                </a:lnTo>
                <a:lnTo>
                  <a:pt x="170" y="4"/>
                </a:lnTo>
                <a:lnTo>
                  <a:pt x="148" y="10"/>
                </a:lnTo>
                <a:lnTo>
                  <a:pt x="130" y="16"/>
                </a:lnTo>
                <a:lnTo>
                  <a:pt x="112" y="26"/>
                </a:lnTo>
                <a:lnTo>
                  <a:pt x="94" y="36"/>
                </a:lnTo>
                <a:lnTo>
                  <a:pt x="78" y="48"/>
                </a:lnTo>
                <a:lnTo>
                  <a:pt x="62" y="62"/>
                </a:lnTo>
                <a:lnTo>
                  <a:pt x="48" y="76"/>
                </a:lnTo>
                <a:lnTo>
                  <a:pt x="36" y="94"/>
                </a:lnTo>
                <a:lnTo>
                  <a:pt x="26" y="110"/>
                </a:lnTo>
                <a:lnTo>
                  <a:pt x="18" y="128"/>
                </a:lnTo>
                <a:lnTo>
                  <a:pt x="10" y="148"/>
                </a:lnTo>
                <a:lnTo>
                  <a:pt x="6" y="168"/>
                </a:lnTo>
                <a:lnTo>
                  <a:pt x="2" y="190"/>
                </a:lnTo>
                <a:lnTo>
                  <a:pt x="0" y="210"/>
                </a:lnTo>
                <a:lnTo>
                  <a:pt x="0" y="210"/>
                </a:lnTo>
                <a:lnTo>
                  <a:pt x="2" y="232"/>
                </a:lnTo>
                <a:lnTo>
                  <a:pt x="6" y="254"/>
                </a:lnTo>
                <a:lnTo>
                  <a:pt x="10" y="274"/>
                </a:lnTo>
                <a:lnTo>
                  <a:pt x="18" y="292"/>
                </a:lnTo>
                <a:lnTo>
                  <a:pt x="26" y="312"/>
                </a:lnTo>
                <a:lnTo>
                  <a:pt x="36" y="328"/>
                </a:lnTo>
                <a:lnTo>
                  <a:pt x="48" y="344"/>
                </a:lnTo>
                <a:lnTo>
                  <a:pt x="62" y="360"/>
                </a:lnTo>
                <a:lnTo>
                  <a:pt x="78" y="374"/>
                </a:lnTo>
                <a:lnTo>
                  <a:pt x="94" y="386"/>
                </a:lnTo>
                <a:lnTo>
                  <a:pt x="112" y="396"/>
                </a:lnTo>
                <a:lnTo>
                  <a:pt x="130" y="406"/>
                </a:lnTo>
                <a:lnTo>
                  <a:pt x="148" y="412"/>
                </a:lnTo>
                <a:lnTo>
                  <a:pt x="170" y="418"/>
                </a:lnTo>
                <a:lnTo>
                  <a:pt x="190" y="420"/>
                </a:lnTo>
                <a:lnTo>
                  <a:pt x="212" y="4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508000" y="1633138"/>
            <a:ext cx="2032000" cy="5029200"/>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982133" y="1371600"/>
            <a:ext cx="10691707" cy="5029200"/>
          </a:xfrm>
          <a:prstGeom prst="rect">
            <a:avLst/>
          </a:prstGeom>
        </p:spPr>
        <p:txBody>
          <a:bodyPr vert="horz" lIns="91440" tIns="45720" rIns="91440" bIns="45720" rtlCol="0">
            <a:norm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
        <p:nvSpPr>
          <p:cNvPr id="5" name="Slide Number Placeholder 4"/>
          <p:cNvSpPr>
            <a:spLocks noGrp="1"/>
          </p:cNvSpPr>
          <p:nvPr>
            <p:ph type="sldNum" sz="quarter" idx="4"/>
          </p:nvPr>
        </p:nvSpPr>
        <p:spPr>
          <a:xfrm>
            <a:off x="9315737" y="647977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9AE96-89B8-43CC-AE84-53D301B968DE}" type="slidenum">
              <a:rPr lang="en-US" smtClean="0"/>
              <a:t>‹#›</a:t>
            </a:fld>
            <a:endParaRPr lang="en-US" dirty="0"/>
          </a:p>
        </p:txBody>
      </p:sp>
      <p:sp>
        <p:nvSpPr>
          <p:cNvPr id="36" name="Rectangle 1"/>
          <p:cNvSpPr>
            <a:spLocks noChangeArrowheads="1"/>
          </p:cNvSpPr>
          <p:nvPr/>
        </p:nvSpPr>
        <p:spPr bwMode="auto">
          <a:xfrm>
            <a:off x="950671" y="6641158"/>
            <a:ext cx="5229317"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685800" algn="l"/>
              </a:tabLst>
              <a:defRPr>
                <a:solidFill>
                  <a:schemeClr val="tx1"/>
                </a:solidFill>
                <a:latin typeface="Arial" pitchFamily="34" charset="0"/>
                <a:cs typeface="Arial" pitchFamily="34" charset="0"/>
              </a:defRPr>
            </a:lvl1pPr>
            <a:lvl2pPr fontAlgn="base">
              <a:spcBef>
                <a:spcPct val="0"/>
              </a:spcBef>
              <a:spcAft>
                <a:spcPct val="0"/>
              </a:spcAft>
              <a:tabLst>
                <a:tab pos="685800" algn="l"/>
              </a:tabLst>
              <a:defRPr>
                <a:solidFill>
                  <a:schemeClr val="tx1"/>
                </a:solidFill>
                <a:latin typeface="Arial" pitchFamily="34" charset="0"/>
                <a:cs typeface="Arial" pitchFamily="34" charset="0"/>
              </a:defRPr>
            </a:lvl2pPr>
            <a:lvl3pPr fontAlgn="base">
              <a:spcBef>
                <a:spcPct val="0"/>
              </a:spcBef>
              <a:spcAft>
                <a:spcPct val="0"/>
              </a:spcAft>
              <a:tabLst>
                <a:tab pos="685800" algn="l"/>
              </a:tabLst>
              <a:defRPr>
                <a:solidFill>
                  <a:schemeClr val="tx1"/>
                </a:solidFill>
                <a:latin typeface="Arial" pitchFamily="34" charset="0"/>
                <a:cs typeface="Arial" pitchFamily="34" charset="0"/>
              </a:defRPr>
            </a:lvl3pPr>
            <a:lvl4pPr fontAlgn="base">
              <a:spcBef>
                <a:spcPct val="0"/>
              </a:spcBef>
              <a:spcAft>
                <a:spcPct val="0"/>
              </a:spcAft>
              <a:tabLst>
                <a:tab pos="685800" algn="l"/>
              </a:tabLst>
              <a:defRPr>
                <a:solidFill>
                  <a:schemeClr val="tx1"/>
                </a:solidFill>
                <a:latin typeface="Arial" pitchFamily="34" charset="0"/>
                <a:cs typeface="Arial" pitchFamily="34" charset="0"/>
              </a:defRPr>
            </a:lvl4pPr>
            <a:lvl5pPr fontAlgn="base">
              <a:spcBef>
                <a:spcPct val="0"/>
              </a:spcBef>
              <a:spcAft>
                <a:spcPct val="0"/>
              </a:spcAft>
              <a:tabLst>
                <a:tab pos="685800" algn="l"/>
              </a:tabLst>
              <a:defRPr>
                <a:solidFill>
                  <a:schemeClr val="tx1"/>
                </a:solidFill>
                <a:latin typeface="Arial" pitchFamily="34" charset="0"/>
                <a:cs typeface="Arial" pitchFamily="34" charset="0"/>
              </a:defRPr>
            </a:lvl5pPr>
            <a:lvl6pPr fontAlgn="base">
              <a:spcBef>
                <a:spcPct val="0"/>
              </a:spcBef>
              <a:spcAft>
                <a:spcPct val="0"/>
              </a:spcAft>
              <a:tabLst>
                <a:tab pos="685800" algn="l"/>
              </a:tabLst>
              <a:defRPr>
                <a:solidFill>
                  <a:schemeClr val="tx1"/>
                </a:solidFill>
                <a:latin typeface="Arial" pitchFamily="34" charset="0"/>
                <a:cs typeface="Arial" pitchFamily="34" charset="0"/>
              </a:defRPr>
            </a:lvl6pPr>
            <a:lvl7pPr fontAlgn="base">
              <a:spcBef>
                <a:spcPct val="0"/>
              </a:spcBef>
              <a:spcAft>
                <a:spcPct val="0"/>
              </a:spcAft>
              <a:tabLst>
                <a:tab pos="685800" algn="l"/>
              </a:tabLst>
              <a:defRPr>
                <a:solidFill>
                  <a:schemeClr val="tx1"/>
                </a:solidFill>
                <a:latin typeface="Arial" pitchFamily="34" charset="0"/>
                <a:cs typeface="Arial" pitchFamily="34" charset="0"/>
              </a:defRPr>
            </a:lvl7pPr>
            <a:lvl8pPr fontAlgn="base">
              <a:spcBef>
                <a:spcPct val="0"/>
              </a:spcBef>
              <a:spcAft>
                <a:spcPct val="0"/>
              </a:spcAft>
              <a:tabLst>
                <a:tab pos="685800" algn="l"/>
              </a:tabLst>
              <a:defRPr>
                <a:solidFill>
                  <a:schemeClr val="tx1"/>
                </a:solidFill>
                <a:latin typeface="Arial" pitchFamily="34" charset="0"/>
                <a:cs typeface="Arial" pitchFamily="34" charset="0"/>
              </a:defRPr>
            </a:lvl8pPr>
            <a:lvl9pPr fontAlgn="base">
              <a:spcBef>
                <a:spcPct val="0"/>
              </a:spcBef>
              <a:spcAft>
                <a:spcPct val="0"/>
              </a:spcAft>
              <a:tabLst>
                <a:tab pos="6858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Chemistry: An Atoms-Focused Approach</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2</a:t>
            </a:r>
            <a:r>
              <a:rPr kumimoji="0" lang="en-US" altLang="en-US" sz="900" b="0" i="0" u="none" strike="noStrike" cap="none" normalizeH="0" baseline="30000" dirty="0">
                <a:ln>
                  <a:noFill/>
                </a:ln>
                <a:solidFill>
                  <a:schemeClr val="tx1"/>
                </a:solidFill>
                <a:effectLst/>
                <a:latin typeface="Arial" panose="020B0604020202020204" pitchFamily="34" charset="0"/>
                <a:ea typeface="Cambria" pitchFamily="18" charset="0"/>
                <a:cs typeface="Arial" panose="020B0604020202020204" pitchFamily="34" charset="0"/>
              </a:rPr>
              <a:t>nd</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Edition Copyright © </a:t>
            </a:r>
            <a:r>
              <a:rPr kumimoji="0" lang="en-US" altLang="en-US" sz="900" b="0" i="0" u="none" strike="noStrike" cap="none" normalizeH="0" baseline="0" dirty="0" bmk="Text15">
                <a:ln>
                  <a:noFill/>
                </a:ln>
                <a:solidFill>
                  <a:schemeClr val="tx1"/>
                </a:solidFill>
                <a:effectLst/>
                <a:latin typeface="Arial" panose="020B0604020202020204" pitchFamily="34" charset="0"/>
                <a:ea typeface="Cambria" pitchFamily="18" charset="0"/>
                <a:cs typeface="Arial" panose="020B0604020202020204" pitchFamily="34" charset="0"/>
              </a:rPr>
              <a:t>2017</a:t>
            </a:r>
            <a:r>
              <a:rPr kumimoji="0" lang="en-US" altLang="en-US" sz="900" b="0" i="0" u="none" strike="noStrike" cap="none" normalizeH="0" baseline="0" dirty="0">
                <a:ln>
                  <a:noFill/>
                </a:ln>
                <a:solidFill>
                  <a:schemeClr val="tx1"/>
                </a:solidFill>
                <a:effectLst/>
                <a:latin typeface="Arial" panose="020B0604020202020204" pitchFamily="34" charset="0"/>
                <a:ea typeface="Cambria" pitchFamily="18" charset="0"/>
                <a:cs typeface="Arial" panose="020B0604020202020204" pitchFamily="34" charset="0"/>
              </a:rPr>
              <a:t>, W. W. Norton &amp; Company</a:t>
            </a:r>
            <a:r>
              <a:rPr kumimoji="0" lang="en-US" altLang="en-US" sz="900" b="0" i="0" u="none" strike="noStrike" cap="none" normalizeH="0" baseline="0" dirty="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3550793058"/>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Lst>
  <p:txStyles>
    <p:titleStyle>
      <a:lvl1pPr algn="ctr" defTabSz="914400" rtl="0" eaLnBrk="1" latinLnBrk="0" hangingPunct="1">
        <a:spcBef>
          <a:spcPct val="0"/>
        </a:spcBef>
        <a:buNone/>
        <a:defRPr lang="en-US" sz="4000" b="0" kern="1200">
          <a:solidFill>
            <a:schemeClr val="bg1"/>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spcBef>
          <a:spcPct val="20000"/>
        </a:spcBef>
        <a:buClr>
          <a:srgbClr val="C00000"/>
        </a:buClr>
        <a:buFont typeface="Arial" panose="020B0604020202020204" pitchFamily="34" charset="0"/>
        <a:buChar char="•"/>
        <a:defRPr lang="en-US" sz="3200" b="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spcBef>
          <a:spcPct val="20000"/>
        </a:spcBef>
        <a:buClr>
          <a:srgbClr val="C00000"/>
        </a:buClr>
        <a:buFont typeface="Arial" panose="020B0604020202020204" pitchFamily="34" charset="0"/>
        <a:buChar char="–"/>
        <a:defRPr lang="en-US" sz="2800" b="0" kern="1200" dirty="0" smtClean="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C00000"/>
        </a:buClr>
        <a:buFont typeface="Arial" panose="020B0604020202020204" pitchFamily="34" charset="0"/>
        <a:buChar char="•"/>
        <a:defRPr lang="en-US" sz="2400" b="0" kern="1200" dirty="0" smtClean="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buClr>
          <a:srgbClr val="C00000"/>
        </a:buClr>
        <a:buFont typeface="Arial" panose="020B0604020202020204" pitchFamily="34" charset="0"/>
        <a:buNone/>
        <a:defRPr lang="en-US" sz="2000" b="0" kern="1200" dirty="0" smtClean="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C00000"/>
        </a:buClr>
        <a:buFont typeface="Arial" panose="020B0604020202020204" pitchFamily="34" charset="0"/>
        <a:buChar char="•"/>
        <a:defRPr lang="en-US" sz="2000" b="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vmlDrawing" Target="../drawings/vmlDrawing5.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4.wmf"/><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3.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6.xml"/><Relationship Id="rId7" Type="http://schemas.openxmlformats.org/officeDocument/2006/relationships/oleObject" Target="../embeddings/oleObject12.bin"/><Relationship Id="rId2" Type="http://schemas.openxmlformats.org/officeDocument/2006/relationships/slideLayout" Target="../slideLayouts/slideLayout30.xml"/><Relationship Id="rId1" Type="http://schemas.openxmlformats.org/officeDocument/2006/relationships/vmlDrawing" Target="../drawings/vmlDrawing7.vml"/><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8.wmf"/><Relationship Id="rId3" Type="http://schemas.openxmlformats.org/officeDocument/2006/relationships/notesSlide" Target="../notesSlides/notesSlide7.xml"/><Relationship Id="rId7" Type="http://schemas.openxmlformats.org/officeDocument/2006/relationships/image" Target="../media/image24.wmf"/><Relationship Id="rId12" Type="http://schemas.openxmlformats.org/officeDocument/2006/relationships/oleObject" Target="../embeddings/oleObject17.bin"/><Relationship Id="rId17" Type="http://schemas.openxmlformats.org/officeDocument/2006/relationships/image" Target="../media/image30.wmf"/><Relationship Id="rId2" Type="http://schemas.openxmlformats.org/officeDocument/2006/relationships/slideLayout" Target="../slideLayouts/slideLayout30.xml"/><Relationship Id="rId16" Type="http://schemas.openxmlformats.org/officeDocument/2006/relationships/oleObject" Target="../embeddings/oleObject19.bin"/><Relationship Id="rId1" Type="http://schemas.openxmlformats.org/officeDocument/2006/relationships/vmlDrawing" Target="../drawings/vmlDrawing8.vml"/><Relationship Id="rId6" Type="http://schemas.openxmlformats.org/officeDocument/2006/relationships/oleObject" Target="../embeddings/oleObject14.bin"/><Relationship Id="rId11" Type="http://schemas.openxmlformats.org/officeDocument/2006/relationships/image" Target="../media/image27.wmf"/><Relationship Id="rId5" Type="http://schemas.openxmlformats.org/officeDocument/2006/relationships/image" Target="../media/image23.wmf"/><Relationship Id="rId15" Type="http://schemas.openxmlformats.org/officeDocument/2006/relationships/image" Target="../media/image2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6.wmf"/><Relationship Id="rId1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4.wmf"/><Relationship Id="rId18" Type="http://schemas.openxmlformats.org/officeDocument/2006/relationships/oleObject" Target="../embeddings/oleObject27.bin"/><Relationship Id="rId3" Type="http://schemas.openxmlformats.org/officeDocument/2006/relationships/notesSlide" Target="../notesSlides/notesSlide8.xml"/><Relationship Id="rId21" Type="http://schemas.openxmlformats.org/officeDocument/2006/relationships/image" Target="../media/image37.wmf"/><Relationship Id="rId7" Type="http://schemas.openxmlformats.org/officeDocument/2006/relationships/image" Target="../media/image32.wmf"/><Relationship Id="rId12" Type="http://schemas.openxmlformats.org/officeDocument/2006/relationships/oleObject" Target="../embeddings/oleObject24.bin"/><Relationship Id="rId17" Type="http://schemas.openxmlformats.org/officeDocument/2006/relationships/image" Target="../media/image36.wmf"/><Relationship Id="rId25" Type="http://schemas.openxmlformats.org/officeDocument/2006/relationships/image" Target="../media/image39.wmf"/><Relationship Id="rId2" Type="http://schemas.openxmlformats.org/officeDocument/2006/relationships/slideLayout" Target="../slideLayouts/slideLayout30.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33.wmf"/><Relationship Id="rId24" Type="http://schemas.openxmlformats.org/officeDocument/2006/relationships/oleObject" Target="../embeddings/oleObject30.bin"/><Relationship Id="rId5" Type="http://schemas.openxmlformats.org/officeDocument/2006/relationships/image" Target="../media/image31.wmf"/><Relationship Id="rId15" Type="http://schemas.openxmlformats.org/officeDocument/2006/relationships/image" Target="../media/image35.wmf"/><Relationship Id="rId23" Type="http://schemas.openxmlformats.org/officeDocument/2006/relationships/image" Target="../media/image38.wmf"/><Relationship Id="rId10" Type="http://schemas.openxmlformats.org/officeDocument/2006/relationships/oleObject" Target="../embeddings/oleObject23.bin"/><Relationship Id="rId19" Type="http://schemas.openxmlformats.org/officeDocument/2006/relationships/image" Target="../media/image23.wmf"/><Relationship Id="rId4" Type="http://schemas.openxmlformats.org/officeDocument/2006/relationships/oleObject" Target="../embeddings/oleObject20.bin"/><Relationship Id="rId9" Type="http://schemas.openxmlformats.org/officeDocument/2006/relationships/image" Target="../media/image24.wmf"/><Relationship Id="rId14" Type="http://schemas.openxmlformats.org/officeDocument/2006/relationships/oleObject" Target="../embeddings/oleObject25.bin"/><Relationship Id="rId22"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hyperlink" Target="http://video.pbs.org/program/mystery-matt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0.png"/><Relationship Id="rId5" Type="http://schemas.openxmlformats.org/officeDocument/2006/relationships/notesSlide" Target="../notesSlides/notesSlide16.xml"/><Relationship Id="rId4"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7.wmf"/><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6.w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0.xml"/><Relationship Id="rId1" Type="http://schemas.openxmlformats.org/officeDocument/2006/relationships/vmlDrawing" Target="../drawings/vmlDrawing4.vml"/><Relationship Id="rId4"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9" name="Subtitle 2"/>
          <p:cNvSpPr>
            <a:spLocks noGrp="1"/>
          </p:cNvSpPr>
          <p:nvPr>
            <p:ph type="subTitle" idx="4294967295"/>
          </p:nvPr>
        </p:nvSpPr>
        <p:spPr>
          <a:xfrm>
            <a:off x="1752600" y="990600"/>
            <a:ext cx="8686800" cy="4191000"/>
          </a:xfrm>
          <a:prstGeom prst="rect">
            <a:avLst/>
          </a:prstGeom>
        </p:spPr>
        <p:txBody>
          <a:bodyPr/>
          <a:lstStyle/>
          <a:p>
            <a:pPr marL="0" indent="0" algn="ctr">
              <a:buNone/>
            </a:pPr>
            <a:r>
              <a:rPr lang="en-US" sz="5600" dirty="0">
                <a:cs typeface="Georgia"/>
              </a:rPr>
              <a:t>Nuclear Chemistry: </a:t>
            </a:r>
          </a:p>
          <a:p>
            <a:pPr marL="0" indent="0" algn="ctr">
              <a:buNone/>
            </a:pPr>
            <a:r>
              <a:rPr lang="en-US" sz="5600" dirty="0">
                <a:cs typeface="Georgia"/>
              </a:rPr>
              <a:t>The Risks and Benefits</a:t>
            </a:r>
          </a:p>
          <a:p>
            <a:pPr algn="ctr"/>
            <a:endParaRPr lang="en-US" sz="5600" dirty="0">
              <a:latin typeface="Georgia"/>
              <a:cs typeface="Georgia"/>
            </a:endParaRPr>
          </a:p>
        </p:txBody>
      </p:sp>
      <p:sp>
        <p:nvSpPr>
          <p:cNvPr id="4" name="TextBox 3"/>
          <p:cNvSpPr txBox="1"/>
          <p:nvPr/>
        </p:nvSpPr>
        <p:spPr>
          <a:xfrm>
            <a:off x="3609582" y="3581400"/>
            <a:ext cx="4972836" cy="1446550"/>
          </a:xfrm>
          <a:prstGeom prst="rect">
            <a:avLst/>
          </a:prstGeom>
          <a:noFill/>
        </p:spPr>
        <p:txBody>
          <a:bodyPr wrap="none" rtlCol="0">
            <a:spAutoFit/>
          </a:bodyPr>
          <a:lstStyle/>
          <a:p>
            <a:r>
              <a:rPr lang="en-US" sz="4400" dirty="0">
                <a:solidFill>
                  <a:srgbClr val="084333"/>
                </a:solidFill>
                <a:latin typeface="Georgia"/>
                <a:cs typeface="Georgia"/>
              </a:rPr>
              <a:t>(OpenStax 20 </a:t>
            </a:r>
            <a:br>
              <a:rPr lang="en-US" sz="4400" dirty="0">
                <a:solidFill>
                  <a:srgbClr val="084333"/>
                </a:solidFill>
                <a:latin typeface="Georgia"/>
                <a:cs typeface="Georgia"/>
              </a:rPr>
            </a:br>
            <a:r>
              <a:rPr lang="en-US" sz="4400" dirty="0">
                <a:solidFill>
                  <a:srgbClr val="084333"/>
                </a:solidFill>
                <a:latin typeface="Georgia"/>
                <a:cs typeface="Georgia"/>
              </a:rPr>
              <a:t>Gilbert Chapter 21)</a:t>
            </a:r>
          </a:p>
        </p:txBody>
      </p:sp>
      <p:sp>
        <p:nvSpPr>
          <p:cNvPr id="5" name="TextBox 4"/>
          <p:cNvSpPr txBox="1"/>
          <p:nvPr/>
        </p:nvSpPr>
        <p:spPr>
          <a:xfrm>
            <a:off x="2819400" y="5334000"/>
            <a:ext cx="6248400" cy="707886"/>
          </a:xfrm>
          <a:prstGeom prst="rect">
            <a:avLst/>
          </a:prstGeom>
          <a:noFill/>
        </p:spPr>
        <p:txBody>
          <a:bodyPr wrap="square" rtlCol="0">
            <a:spAutoFit/>
          </a:bodyPr>
          <a:lstStyle/>
          <a:p>
            <a:pPr algn="ctr"/>
            <a:r>
              <a:rPr lang="en-US" sz="2000" i="1" dirty="0">
                <a:solidFill>
                  <a:srgbClr val="3366FF"/>
                </a:solidFill>
              </a:rPr>
              <a:t>Aspects from all sections. The stuff covered in lecture/homework should be your focus.</a:t>
            </a:r>
          </a:p>
        </p:txBody>
      </p:sp>
    </p:spTree>
    <p:extLst>
      <p:ext uri="{BB962C8B-B14F-4D97-AF65-F5344CB8AC3E}">
        <p14:creationId xmlns:p14="http://schemas.microsoft.com/office/powerpoint/2010/main" val="3573624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6532" name="Picture 2"/>
          <p:cNvPicPr>
            <a:picLocks noChangeAspect="1"/>
          </p:cNvPicPr>
          <p:nvPr/>
        </p:nvPicPr>
        <p:blipFill>
          <a:blip r:embed="rId2"/>
          <a:srcRect/>
          <a:stretch>
            <a:fillRect/>
          </a:stretch>
        </p:blipFill>
        <p:spPr bwMode="auto">
          <a:xfrm>
            <a:off x="1905000" y="1143001"/>
            <a:ext cx="8415836" cy="4935537"/>
          </a:xfrm>
          <a:prstGeom prst="rect">
            <a:avLst/>
          </a:prstGeom>
          <a:noFill/>
          <a:ln w="9525">
            <a:noFill/>
            <a:miter lim="800000"/>
            <a:headEnd/>
            <a:tailEnd/>
          </a:ln>
        </p:spPr>
      </p:pic>
      <p:sp>
        <p:nvSpPr>
          <p:cNvPr id="5"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Decay Products of Carbon Isotopes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756007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txBox="1">
            <a:spLocks/>
          </p:cNvSpPr>
          <p:nvPr/>
        </p:nvSpPr>
        <p:spPr>
          <a:xfrm>
            <a:off x="1524000" y="0"/>
            <a:ext cx="40386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algn="l"/>
            <a:r>
              <a:rPr lang="en-US" sz="4400" kern="0" dirty="0">
                <a:solidFill>
                  <a:srgbClr val="084333"/>
                </a:solidFill>
                <a:cs typeface="Georgia"/>
              </a:rPr>
              <a:t>Belt of Stability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1600200" y="838200"/>
            <a:ext cx="380718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5407380" y="42703"/>
            <a:ext cx="5260620" cy="6815879"/>
          </a:xfrm>
          <a:prstGeom prst="rect">
            <a:avLst/>
          </a:prstGeom>
        </p:spPr>
      </p:pic>
      <p:pic>
        <p:nvPicPr>
          <p:cNvPr id="9" name="Picture 1"/>
          <p:cNvPicPr>
            <a:picLocks noChangeAspect="1"/>
          </p:cNvPicPr>
          <p:nvPr/>
        </p:nvPicPr>
        <p:blipFill>
          <a:blip r:embed="rId4"/>
          <a:srcRect/>
          <a:stretch>
            <a:fillRect/>
          </a:stretch>
        </p:blipFill>
        <p:spPr bwMode="auto">
          <a:xfrm>
            <a:off x="1553635" y="3373908"/>
            <a:ext cx="3883379" cy="3484093"/>
          </a:xfrm>
          <a:prstGeom prst="rect">
            <a:avLst/>
          </a:prstGeom>
          <a:noFill/>
          <a:ln w="9525">
            <a:noFill/>
            <a:miter lim="800000"/>
            <a:headEnd/>
            <a:tailEnd/>
          </a:ln>
        </p:spPr>
      </p:pic>
      <p:sp>
        <p:nvSpPr>
          <p:cNvPr id="6" name="Rectangle 5"/>
          <p:cNvSpPr/>
          <p:nvPr/>
        </p:nvSpPr>
        <p:spPr>
          <a:xfrm>
            <a:off x="1828800" y="1325445"/>
            <a:ext cx="3733800" cy="553998"/>
          </a:xfrm>
          <a:prstGeom prst="rect">
            <a:avLst/>
          </a:prstGeom>
        </p:spPr>
        <p:txBody>
          <a:bodyPr wrap="square">
            <a:spAutoFit/>
          </a:bodyPr>
          <a:lstStyle/>
          <a:p>
            <a:pPr marL="0" lvl="1">
              <a:defRPr/>
            </a:pPr>
            <a:r>
              <a:rPr lang="en-US" sz="3000" i="1" dirty="0">
                <a:solidFill>
                  <a:srgbClr val="D78E0C"/>
                </a:solidFill>
                <a:latin typeface="Arial" panose="020B0604020202020204" pitchFamily="34" charset="0"/>
                <a:cs typeface="Arial" panose="020B0604020202020204" pitchFamily="34" charset="0"/>
              </a:rPr>
              <a:t>Radioactive Isotopes</a:t>
            </a:r>
            <a:endParaRPr lang="en-US" sz="3000" dirty="0">
              <a:solidFill>
                <a:srgbClr val="D78E0C"/>
              </a:solidFill>
              <a:latin typeface="Arial" panose="020B0604020202020204" pitchFamily="34" charset="0"/>
              <a:cs typeface="Arial" panose="020B0604020202020204" pitchFamily="34" charset="0"/>
            </a:endParaRPr>
          </a:p>
        </p:txBody>
      </p:sp>
      <p:sp>
        <p:nvSpPr>
          <p:cNvPr id="10" name="Rectangle 9"/>
          <p:cNvSpPr/>
          <p:nvPr/>
        </p:nvSpPr>
        <p:spPr>
          <a:xfrm>
            <a:off x="2667001" y="1922145"/>
            <a:ext cx="3011471" cy="553998"/>
          </a:xfrm>
          <a:prstGeom prst="rect">
            <a:avLst/>
          </a:prstGeom>
        </p:spPr>
        <p:txBody>
          <a:bodyPr wrap="square">
            <a:spAutoFit/>
          </a:bodyPr>
          <a:lstStyle/>
          <a:p>
            <a:pPr marL="0" lvl="1">
              <a:defRPr/>
            </a:pPr>
            <a:r>
              <a:rPr lang="en-US" sz="3000" i="1" dirty="0">
                <a:solidFill>
                  <a:srgbClr val="5D7413"/>
                </a:solidFill>
                <a:latin typeface="Arial" panose="020B0604020202020204" pitchFamily="34" charset="0"/>
                <a:cs typeface="Arial" panose="020B0604020202020204" pitchFamily="34" charset="0"/>
              </a:rPr>
              <a:t>Stable Isotopes</a:t>
            </a:r>
            <a:endParaRPr lang="en-US" sz="3000" dirty="0">
              <a:solidFill>
                <a:srgbClr val="5D7413"/>
              </a:solidFill>
              <a:latin typeface="Arial" panose="020B0604020202020204" pitchFamily="34" charset="0"/>
              <a:cs typeface="Arial" panose="020B0604020202020204" pitchFamily="34" charset="0"/>
            </a:endParaRPr>
          </a:p>
        </p:txBody>
      </p:sp>
      <p:sp>
        <p:nvSpPr>
          <p:cNvPr id="11" name="Rectangle 10"/>
          <p:cNvSpPr/>
          <p:nvPr/>
        </p:nvSpPr>
        <p:spPr>
          <a:xfrm>
            <a:off x="7010400" y="5410201"/>
            <a:ext cx="3581400" cy="769441"/>
          </a:xfrm>
          <a:prstGeom prst="rect">
            <a:avLst/>
          </a:prstGeom>
        </p:spPr>
        <p:txBody>
          <a:bodyPr wrap="square">
            <a:spAutoFit/>
          </a:bodyPr>
          <a:lstStyle/>
          <a:p>
            <a:pPr marL="0" lvl="1">
              <a:defRPr/>
            </a:pPr>
            <a:r>
              <a:rPr lang="en-US" sz="2200" i="1" dirty="0">
                <a:solidFill>
                  <a:srgbClr val="7B4185"/>
                </a:solidFill>
                <a:latin typeface="Arial" panose="020B0604020202020204" pitchFamily="34" charset="0"/>
                <a:cs typeface="Arial" panose="020B0604020202020204" pitchFamily="34" charset="0"/>
              </a:rPr>
              <a:t>Neutron poor = positron emission, electron capture</a:t>
            </a:r>
            <a:endParaRPr lang="en-US" sz="2200" dirty="0">
              <a:solidFill>
                <a:srgbClr val="7B4185"/>
              </a:solidFill>
              <a:latin typeface="Arial" panose="020B0604020202020204" pitchFamily="34" charset="0"/>
              <a:cs typeface="Arial" panose="020B0604020202020204" pitchFamily="34" charset="0"/>
            </a:endParaRPr>
          </a:p>
        </p:txBody>
      </p:sp>
      <p:sp>
        <p:nvSpPr>
          <p:cNvPr id="12" name="Rectangle 11"/>
          <p:cNvSpPr/>
          <p:nvPr/>
        </p:nvSpPr>
        <p:spPr>
          <a:xfrm>
            <a:off x="6204324" y="2449435"/>
            <a:ext cx="1833367" cy="769441"/>
          </a:xfrm>
          <a:prstGeom prst="rect">
            <a:avLst/>
          </a:prstGeom>
        </p:spPr>
        <p:txBody>
          <a:bodyPr wrap="square">
            <a:spAutoFit/>
          </a:bodyPr>
          <a:lstStyle/>
          <a:p>
            <a:pPr marL="0" lvl="1">
              <a:defRPr/>
            </a:pPr>
            <a:r>
              <a:rPr lang="en-US" sz="2200" i="1" dirty="0">
                <a:solidFill>
                  <a:srgbClr val="7B4185"/>
                </a:solidFill>
                <a:latin typeface="Arial" panose="020B0604020202020204" pitchFamily="34" charset="0"/>
                <a:cs typeface="Arial" panose="020B0604020202020204" pitchFamily="34" charset="0"/>
              </a:rPr>
              <a:t>Neutron rich = </a:t>
            </a:r>
            <a:r>
              <a:rPr lang="el-GR" sz="2200" i="1" dirty="0">
                <a:solidFill>
                  <a:srgbClr val="7B4185"/>
                </a:solidFill>
                <a:latin typeface="Arial" panose="020B0604020202020204" pitchFamily="34" charset="0"/>
                <a:cs typeface="Arial" panose="020B0604020202020204" pitchFamily="34" charset="0"/>
              </a:rPr>
              <a:t>β</a:t>
            </a:r>
            <a:r>
              <a:rPr lang="en-US" sz="2200" i="1" dirty="0">
                <a:solidFill>
                  <a:srgbClr val="7B4185"/>
                </a:solidFill>
                <a:latin typeface="Arial" panose="020B0604020202020204" pitchFamily="34" charset="0"/>
                <a:cs typeface="Arial" panose="020B0604020202020204" pitchFamily="34" charset="0"/>
              </a:rPr>
              <a:t>-decay</a:t>
            </a:r>
            <a:endParaRPr lang="en-US" sz="2200" dirty="0">
              <a:solidFill>
                <a:srgbClr val="7B4185"/>
              </a:solidFill>
              <a:latin typeface="Arial" panose="020B0604020202020204" pitchFamily="34" charset="0"/>
              <a:cs typeface="Arial" panose="020B0604020202020204" pitchFamily="34" charset="0"/>
            </a:endParaRPr>
          </a:p>
        </p:txBody>
      </p:sp>
      <p:sp>
        <p:nvSpPr>
          <p:cNvPr id="13" name="Rectangle 12"/>
          <p:cNvSpPr/>
          <p:nvPr/>
        </p:nvSpPr>
        <p:spPr>
          <a:xfrm>
            <a:off x="7315201" y="144959"/>
            <a:ext cx="2209800" cy="1107996"/>
          </a:xfrm>
          <a:prstGeom prst="rect">
            <a:avLst/>
          </a:prstGeom>
        </p:spPr>
        <p:txBody>
          <a:bodyPr wrap="square">
            <a:spAutoFit/>
          </a:bodyPr>
          <a:lstStyle/>
          <a:p>
            <a:pPr marL="0" lvl="1">
              <a:defRPr/>
            </a:pPr>
            <a:r>
              <a:rPr lang="en-US" sz="2200" i="1" dirty="0">
                <a:solidFill>
                  <a:srgbClr val="7B4185"/>
                </a:solidFill>
                <a:latin typeface="Arial" panose="020B0604020202020204" pitchFamily="34" charset="0"/>
                <a:cs typeface="Arial" panose="020B0604020202020204" pitchFamily="34" charset="0"/>
              </a:rPr>
              <a:t>Beyond Z = 83, all radioactive, </a:t>
            </a:r>
            <a:r>
              <a:rPr lang="el-GR" sz="2200" i="1" dirty="0">
                <a:solidFill>
                  <a:srgbClr val="7B4185"/>
                </a:solidFill>
                <a:latin typeface="Arial" panose="020B0604020202020204" pitchFamily="34" charset="0"/>
                <a:cs typeface="Arial" panose="020B0604020202020204" pitchFamily="34" charset="0"/>
              </a:rPr>
              <a:t>α</a:t>
            </a:r>
            <a:r>
              <a:rPr lang="en-US" sz="2200" i="1" dirty="0">
                <a:solidFill>
                  <a:srgbClr val="7B4185"/>
                </a:solidFill>
                <a:latin typeface="Arial" panose="020B0604020202020204" pitchFamily="34" charset="0"/>
                <a:cs typeface="Arial" panose="020B0604020202020204" pitchFamily="34" charset="0"/>
              </a:rPr>
              <a:t>-decay</a:t>
            </a:r>
            <a:endParaRPr lang="en-US" sz="2200" dirty="0">
              <a:solidFill>
                <a:srgbClr val="7B418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468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1600200" y="931333"/>
            <a:ext cx="8991600" cy="2286000"/>
          </a:xfrm>
        </p:spPr>
        <p:txBody>
          <a:bodyPr/>
          <a:lstStyle/>
          <a:p>
            <a:pPr marL="0" indent="0">
              <a:buNone/>
              <a:defRPr/>
            </a:pPr>
            <a:r>
              <a:rPr lang="en-US" sz="3000" baseline="30000" dirty="0">
                <a:solidFill>
                  <a:schemeClr val="accent4"/>
                </a:solidFill>
                <a:latin typeface="Arial" panose="020B0604020202020204" pitchFamily="34" charset="0"/>
                <a:cs typeface="Arial" panose="020B0604020202020204" pitchFamily="34" charset="0"/>
              </a:rPr>
              <a:t>188</a:t>
            </a:r>
            <a:r>
              <a:rPr lang="en-US" sz="3000" dirty="0">
                <a:solidFill>
                  <a:schemeClr val="accent4"/>
                </a:solidFill>
                <a:latin typeface="Arial" panose="020B0604020202020204" pitchFamily="34" charset="0"/>
                <a:cs typeface="Arial" panose="020B0604020202020204" pitchFamily="34" charset="0"/>
              </a:rPr>
              <a:t>Re is formed by the decay of </a:t>
            </a:r>
            <a:r>
              <a:rPr lang="en-US" sz="3000" baseline="30000" dirty="0">
                <a:solidFill>
                  <a:schemeClr val="accent4"/>
                </a:solidFill>
                <a:latin typeface="Arial" panose="020B0604020202020204" pitchFamily="34" charset="0"/>
                <a:cs typeface="Arial" panose="020B0604020202020204" pitchFamily="34" charset="0"/>
              </a:rPr>
              <a:t>188</a:t>
            </a:r>
            <a:r>
              <a:rPr lang="en-US" sz="3000" dirty="0">
                <a:solidFill>
                  <a:schemeClr val="accent4"/>
                </a:solidFill>
                <a:latin typeface="Arial" panose="020B0604020202020204" pitchFamily="34" charset="0"/>
                <a:cs typeface="Arial" panose="020B0604020202020204" pitchFamily="34" charset="0"/>
              </a:rPr>
              <a:t>W.  Write a balanced equation describing the decay process.  Why does </a:t>
            </a:r>
            <a:r>
              <a:rPr lang="en-US" sz="3000" baseline="30000" dirty="0">
                <a:solidFill>
                  <a:schemeClr val="accent4"/>
                </a:solidFill>
                <a:latin typeface="Arial" panose="020B0604020202020204" pitchFamily="34" charset="0"/>
                <a:cs typeface="Arial" panose="020B0604020202020204" pitchFamily="34" charset="0"/>
              </a:rPr>
              <a:t>188</a:t>
            </a:r>
            <a:r>
              <a:rPr lang="en-US" sz="3000" dirty="0">
                <a:solidFill>
                  <a:schemeClr val="accent4"/>
                </a:solidFill>
                <a:latin typeface="Arial" panose="020B0604020202020204" pitchFamily="34" charset="0"/>
                <a:cs typeface="Arial" panose="020B0604020202020204" pitchFamily="34" charset="0"/>
              </a:rPr>
              <a:t>W not decay by electron capture or positron emission?</a:t>
            </a:r>
          </a:p>
        </p:txBody>
      </p:sp>
      <p:sp>
        <p:nvSpPr>
          <p:cNvPr id="5"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Example: Radioactive Decay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2438400" y="2819401"/>
            <a:ext cx="6477000" cy="461665"/>
          </a:xfrm>
          <a:prstGeom prst="rect">
            <a:avLst/>
          </a:prstGeom>
        </p:spPr>
        <p:txBody>
          <a:bodyPr wrap="square">
            <a:spAutoFit/>
          </a:bodyPr>
          <a:lstStyle/>
          <a:p>
            <a:pPr eaLnBrk="1" hangingPunct="1">
              <a:defRPr/>
            </a:pPr>
            <a:r>
              <a:rPr lang="en-US" sz="2400" i="1" dirty="0">
                <a:solidFill>
                  <a:srgbClr val="FF0000"/>
                </a:solidFill>
                <a:latin typeface="Arial" panose="020B0604020202020204" pitchFamily="34" charset="0"/>
                <a:cs typeface="Arial" panose="020B0604020202020204" pitchFamily="34" charset="0"/>
              </a:rPr>
              <a:t>Average Atomic Mass for W = 183.84 </a:t>
            </a:r>
            <a:r>
              <a:rPr lang="en-US" sz="2400" i="1" dirty="0" err="1">
                <a:solidFill>
                  <a:srgbClr val="FF0000"/>
                </a:solidFill>
                <a:latin typeface="Arial" panose="020B0604020202020204" pitchFamily="34" charset="0"/>
                <a:cs typeface="Arial" panose="020B0604020202020204" pitchFamily="34" charset="0"/>
              </a:rPr>
              <a:t>amu</a:t>
            </a:r>
            <a:endParaRPr lang="en-US" sz="2400" i="1" dirty="0">
              <a:solidFill>
                <a:srgbClr val="FF0000"/>
              </a:solidFill>
              <a:latin typeface="Arial" panose="020B0604020202020204" pitchFamily="34" charset="0"/>
              <a:cs typeface="Arial" panose="020B0604020202020204" pitchFamily="34" charset="0"/>
            </a:endParaRPr>
          </a:p>
        </p:txBody>
      </p:sp>
      <p:sp>
        <p:nvSpPr>
          <p:cNvPr id="8" name="Rectangle 7"/>
          <p:cNvSpPr/>
          <p:nvPr/>
        </p:nvSpPr>
        <p:spPr>
          <a:xfrm>
            <a:off x="1600200" y="3352801"/>
            <a:ext cx="8991600" cy="830997"/>
          </a:xfrm>
          <a:prstGeom prst="rect">
            <a:avLst/>
          </a:prstGeom>
        </p:spPr>
        <p:txBody>
          <a:bodyPr wrap="square">
            <a:spAutoFit/>
          </a:bodyPr>
          <a:lstStyle/>
          <a:p>
            <a:pPr eaLnBrk="1" hangingPunct="1">
              <a:defRPr/>
            </a:pPr>
            <a:r>
              <a:rPr lang="en-US" sz="2400" i="1" dirty="0">
                <a:solidFill>
                  <a:srgbClr val="3366FF"/>
                </a:solidFill>
                <a:latin typeface="Arial" panose="020B0604020202020204" pitchFamily="34" charset="0"/>
                <a:cs typeface="Arial" panose="020B0604020202020204" pitchFamily="34" charset="0"/>
              </a:rPr>
              <a:t>Significantly more neutrons in W-188, than for more stable isotopes:</a:t>
            </a:r>
          </a:p>
        </p:txBody>
      </p:sp>
      <p:graphicFrame>
        <p:nvGraphicFramePr>
          <p:cNvPr id="9" name="Object 8"/>
          <p:cNvGraphicFramePr>
            <a:graphicFrameLocks noChangeAspect="1"/>
          </p:cNvGraphicFramePr>
          <p:nvPr>
            <p:extLst>
              <p:ext uri="{D42A27DB-BD31-4B8C-83A1-F6EECF244321}">
                <p14:modId xmlns:p14="http://schemas.microsoft.com/office/powerpoint/2010/main" val="2415655805"/>
              </p:ext>
            </p:extLst>
          </p:nvPr>
        </p:nvGraphicFramePr>
        <p:xfrm>
          <a:off x="3570288" y="4686300"/>
          <a:ext cx="4773612" cy="838200"/>
        </p:xfrm>
        <a:graphic>
          <a:graphicData uri="http://schemas.openxmlformats.org/presentationml/2006/ole">
            <mc:AlternateContent xmlns:mc="http://schemas.openxmlformats.org/markup-compatibility/2006">
              <mc:Choice xmlns:v="urn:schemas-microsoft-com:vml" Requires="v">
                <p:oleObj spid="_x0000_s5121" name="Equation" r:id="rId4" imgW="1371600" imgH="241200" progId="Equation.3">
                  <p:embed/>
                </p:oleObj>
              </mc:Choice>
              <mc:Fallback>
                <p:oleObj name="Equation" r:id="rId4" imgW="1371600" imgH="241200" progId="Equation.3">
                  <p:embed/>
                  <p:pic>
                    <p:nvPicPr>
                      <p:cNvPr id="9" name="Object 8"/>
                      <p:cNvPicPr/>
                      <p:nvPr/>
                    </p:nvPicPr>
                    <p:blipFill>
                      <a:blip r:embed="rId5"/>
                      <a:stretch>
                        <a:fillRect/>
                      </a:stretch>
                    </p:blipFill>
                    <p:spPr>
                      <a:xfrm>
                        <a:off x="3570288" y="4686300"/>
                        <a:ext cx="4773612" cy="838200"/>
                      </a:xfrm>
                      <a:prstGeom prst="rect">
                        <a:avLst/>
                      </a:prstGeom>
                    </p:spPr>
                  </p:pic>
                </p:oleObj>
              </mc:Fallback>
            </mc:AlternateContent>
          </a:graphicData>
        </a:graphic>
      </p:graphicFrame>
      <p:sp>
        <p:nvSpPr>
          <p:cNvPr id="10" name="Rectangle 9"/>
          <p:cNvSpPr/>
          <p:nvPr/>
        </p:nvSpPr>
        <p:spPr>
          <a:xfrm>
            <a:off x="2429933" y="4183798"/>
            <a:ext cx="8915400" cy="461665"/>
          </a:xfrm>
          <a:prstGeom prst="rect">
            <a:avLst/>
          </a:prstGeom>
        </p:spPr>
        <p:txBody>
          <a:bodyPr wrap="square">
            <a:spAutoFit/>
          </a:bodyPr>
          <a:lstStyle/>
          <a:p>
            <a:pPr eaLnBrk="1" hangingPunct="1">
              <a:defRPr/>
            </a:pPr>
            <a:r>
              <a:rPr lang="en-US" sz="2400" i="1" dirty="0">
                <a:solidFill>
                  <a:srgbClr val="FF0000"/>
                </a:solidFill>
                <a:latin typeface="Arial" panose="020B0604020202020204" pitchFamily="34" charset="0"/>
                <a:cs typeface="Arial" panose="020B0604020202020204" pitchFamily="34" charset="0"/>
              </a:rPr>
              <a:t>Will undergo </a:t>
            </a:r>
            <a:r>
              <a:rPr lang="el-GR" sz="2400" i="1" dirty="0">
                <a:solidFill>
                  <a:srgbClr val="FF0000"/>
                </a:solidFill>
                <a:latin typeface="Arial" panose="020B0604020202020204" pitchFamily="34" charset="0"/>
                <a:cs typeface="Arial" panose="020B0604020202020204" pitchFamily="34" charset="0"/>
              </a:rPr>
              <a:t>β</a:t>
            </a:r>
            <a:r>
              <a:rPr lang="en-US" sz="2400" i="1" dirty="0">
                <a:solidFill>
                  <a:srgbClr val="FF0000"/>
                </a:solidFill>
                <a:latin typeface="Arial" panose="020B0604020202020204" pitchFamily="34" charset="0"/>
                <a:cs typeface="Arial" panose="020B0604020202020204" pitchFamily="34" charset="0"/>
              </a:rPr>
              <a:t>-decay: </a:t>
            </a:r>
          </a:p>
        </p:txBody>
      </p:sp>
      <p:sp>
        <p:nvSpPr>
          <p:cNvPr id="11" name="Rectangle 10"/>
          <p:cNvSpPr/>
          <p:nvPr/>
        </p:nvSpPr>
        <p:spPr>
          <a:xfrm>
            <a:off x="1600200" y="5791201"/>
            <a:ext cx="8915400" cy="769441"/>
          </a:xfrm>
          <a:prstGeom prst="rect">
            <a:avLst/>
          </a:prstGeom>
        </p:spPr>
        <p:txBody>
          <a:bodyPr wrap="square">
            <a:spAutoFit/>
          </a:bodyPr>
          <a:lstStyle/>
          <a:p>
            <a:pPr eaLnBrk="1" hangingPunct="1">
              <a:defRPr/>
            </a:pPr>
            <a:r>
              <a:rPr lang="en-US" sz="2200" i="1" dirty="0">
                <a:solidFill>
                  <a:srgbClr val="3366FF"/>
                </a:solidFill>
                <a:latin typeface="Arial" panose="020B0604020202020204" pitchFamily="34" charset="0"/>
                <a:cs typeface="Arial" panose="020B0604020202020204" pitchFamily="34" charset="0"/>
              </a:rPr>
              <a:t>Electron capture &amp; positron emission are processes driven toward raising neutron-proton ratio…here lowering is energetically favorable</a:t>
            </a:r>
          </a:p>
        </p:txBody>
      </p:sp>
    </p:spTree>
    <p:extLst>
      <p:ext uri="{BB962C8B-B14F-4D97-AF65-F5344CB8AC3E}">
        <p14:creationId xmlns:p14="http://schemas.microsoft.com/office/powerpoint/2010/main" val="4090373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1600200" y="939800"/>
            <a:ext cx="8991600" cy="4572000"/>
          </a:xfrm>
        </p:spPr>
        <p:txBody>
          <a:bodyPr/>
          <a:lstStyle/>
          <a:p>
            <a:pPr eaLnBrk="1" hangingPunct="1">
              <a:defRPr/>
            </a:pPr>
            <a:r>
              <a:rPr lang="en-US" b="1" dirty="0">
                <a:solidFill>
                  <a:schemeClr val="accent4"/>
                </a:solidFill>
                <a:latin typeface="Arial" panose="020B0604020202020204" pitchFamily="34" charset="0"/>
                <a:cs typeface="Arial" panose="020B0604020202020204" pitchFamily="34" charset="0"/>
              </a:rPr>
              <a:t>Number of half-lives</a:t>
            </a:r>
          </a:p>
          <a:p>
            <a:pPr eaLnBrk="1" hangingPunct="1">
              <a:defRPr/>
            </a:pPr>
            <a:endParaRPr lang="en-US" b="1" dirty="0">
              <a:solidFill>
                <a:schemeClr val="accent4"/>
              </a:solidFill>
              <a:latin typeface="Arial" panose="020B0604020202020204" pitchFamily="34" charset="0"/>
              <a:cs typeface="Arial" panose="020B0604020202020204" pitchFamily="34" charset="0"/>
            </a:endParaRPr>
          </a:p>
          <a:p>
            <a:pPr eaLnBrk="1" hangingPunct="1">
              <a:defRPr/>
            </a:pPr>
            <a:endParaRPr lang="en-US" b="1" dirty="0">
              <a:solidFill>
                <a:schemeClr val="accent4"/>
              </a:solidFill>
              <a:latin typeface="Arial" panose="020B0604020202020204" pitchFamily="34" charset="0"/>
              <a:cs typeface="Arial" panose="020B0604020202020204" pitchFamily="34" charset="0"/>
            </a:endParaRPr>
          </a:p>
          <a:p>
            <a:pPr eaLnBrk="1" hangingPunct="1">
              <a:defRPr/>
            </a:pPr>
            <a:endParaRPr lang="en-US" sz="1600" b="1" dirty="0">
              <a:solidFill>
                <a:schemeClr val="accent4"/>
              </a:solidFill>
              <a:latin typeface="Arial" panose="020B0604020202020204" pitchFamily="34" charset="0"/>
              <a:cs typeface="Arial" panose="020B0604020202020204" pitchFamily="34" charset="0"/>
            </a:endParaRPr>
          </a:p>
          <a:p>
            <a:pPr>
              <a:defRPr/>
            </a:pPr>
            <a:r>
              <a:rPr lang="en-US" b="1" dirty="0">
                <a:solidFill>
                  <a:schemeClr val="accent4"/>
                </a:solidFill>
                <a:latin typeface="Arial" panose="020B0604020202020204" pitchFamily="34" charset="0"/>
                <a:cs typeface="Arial" panose="020B0604020202020204" pitchFamily="34" charset="0"/>
              </a:rPr>
              <a:t>Amount at an arbitrary time</a:t>
            </a:r>
            <a:endParaRPr lang="en-US" i="1" dirty="0">
              <a:solidFill>
                <a:schemeClr val="accent4"/>
              </a:solidFill>
              <a:latin typeface="Arial" panose="020B0604020202020204" pitchFamily="34" charset="0"/>
              <a:cs typeface="Arial" panose="020B0604020202020204" pitchFamily="34" charset="0"/>
            </a:endParaRPr>
          </a:p>
        </p:txBody>
      </p:sp>
      <p:sp>
        <p:nvSpPr>
          <p:cNvPr id="4"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Half-Life 1</a:t>
            </a:r>
            <a:r>
              <a:rPr lang="en-US" sz="4400" kern="0" baseline="30000" dirty="0">
                <a:solidFill>
                  <a:srgbClr val="084333"/>
                </a:solidFill>
                <a:cs typeface="Georgia"/>
              </a:rPr>
              <a:t>st</a:t>
            </a:r>
            <a:r>
              <a:rPr lang="en-US" sz="4400" kern="0" dirty="0">
                <a:solidFill>
                  <a:srgbClr val="084333"/>
                </a:solidFill>
                <a:cs typeface="Georgia"/>
              </a:rPr>
              <a:t> order, Radiometric Dating</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extLst>
              <p:ext uri="{D42A27DB-BD31-4B8C-83A1-F6EECF244321}">
                <p14:modId xmlns:p14="http://schemas.microsoft.com/office/powerpoint/2010/main" val="1998866595"/>
              </p:ext>
            </p:extLst>
          </p:nvPr>
        </p:nvGraphicFramePr>
        <p:xfrm>
          <a:off x="2819401" y="1371601"/>
          <a:ext cx="1636713" cy="1546225"/>
        </p:xfrm>
        <a:graphic>
          <a:graphicData uri="http://schemas.openxmlformats.org/presentationml/2006/ole">
            <mc:AlternateContent xmlns:mc="http://schemas.openxmlformats.org/markup-compatibility/2006">
              <mc:Choice xmlns:v="urn:schemas-microsoft-com:vml" Requires="v">
                <p:oleObj spid="_x0000_s6145" name="Equation" r:id="rId4" imgW="469800" imgH="444240" progId="Equation.3">
                  <p:embed/>
                </p:oleObj>
              </mc:Choice>
              <mc:Fallback>
                <p:oleObj name="Equation" r:id="rId4" imgW="469800" imgH="444240" progId="Equation.3">
                  <p:embed/>
                  <p:pic>
                    <p:nvPicPr>
                      <p:cNvPr id="7" name="Object 6"/>
                      <p:cNvPicPr/>
                      <p:nvPr/>
                    </p:nvPicPr>
                    <p:blipFill>
                      <a:blip r:embed="rId5"/>
                      <a:stretch>
                        <a:fillRect/>
                      </a:stretch>
                    </p:blipFill>
                    <p:spPr>
                      <a:xfrm>
                        <a:off x="2819401" y="1371601"/>
                        <a:ext cx="1636713" cy="1546225"/>
                      </a:xfrm>
                      <a:prstGeom prst="rect">
                        <a:avLst/>
                      </a:prstGeom>
                    </p:spPr>
                  </p:pic>
                </p:oleObj>
              </mc:Fallback>
            </mc:AlternateContent>
          </a:graphicData>
        </a:graphic>
      </p:graphicFrame>
      <p:sp>
        <p:nvSpPr>
          <p:cNvPr id="3" name="Rectangle 2"/>
          <p:cNvSpPr/>
          <p:nvPr/>
        </p:nvSpPr>
        <p:spPr>
          <a:xfrm>
            <a:off x="6248400" y="1359882"/>
            <a:ext cx="4876800" cy="1569660"/>
          </a:xfrm>
          <a:prstGeom prst="rect">
            <a:avLst/>
          </a:prstGeom>
        </p:spPr>
        <p:txBody>
          <a:bodyPr wrap="square">
            <a:spAutoFit/>
          </a:bodyPr>
          <a:lstStyle/>
          <a:p>
            <a:pPr marL="0" lvl="1">
              <a:defRPr/>
            </a:pPr>
            <a:r>
              <a:rPr lang="en-US" sz="2400" i="1" dirty="0">
                <a:solidFill>
                  <a:srgbClr val="3366FF"/>
                </a:solidFill>
                <a:latin typeface="Arial" panose="020B0604020202020204" pitchFamily="34" charset="0"/>
                <a:cs typeface="Arial" panose="020B0604020202020204" pitchFamily="34" charset="0"/>
              </a:rPr>
              <a:t>Where:</a:t>
            </a:r>
          </a:p>
          <a:p>
            <a:pPr marL="228600" lvl="1">
              <a:defRPr/>
            </a:pPr>
            <a:r>
              <a:rPr lang="en-US" sz="2400" i="1" dirty="0">
                <a:solidFill>
                  <a:srgbClr val="3366FF"/>
                </a:solidFill>
                <a:latin typeface="Arial" panose="020B0604020202020204" pitchFamily="34" charset="0"/>
                <a:cs typeface="Arial" panose="020B0604020202020204" pitchFamily="34" charset="0"/>
              </a:rPr>
              <a:t>   t</a:t>
            </a:r>
            <a:r>
              <a:rPr lang="en-US" sz="2400" dirty="0">
                <a:solidFill>
                  <a:srgbClr val="3366FF"/>
                </a:solidFill>
                <a:latin typeface="Arial" panose="020B0604020202020204" pitchFamily="34" charset="0"/>
                <a:cs typeface="Arial" panose="020B0604020202020204" pitchFamily="34" charset="0"/>
              </a:rPr>
              <a:t> = time </a:t>
            </a:r>
          </a:p>
          <a:p>
            <a:pPr marL="228600" lvl="1">
              <a:defRPr/>
            </a:pPr>
            <a:r>
              <a:rPr lang="en-US" sz="2400" i="1" dirty="0">
                <a:solidFill>
                  <a:srgbClr val="3366FF"/>
                </a:solidFill>
                <a:latin typeface="Arial" panose="020B0604020202020204" pitchFamily="34" charset="0"/>
                <a:cs typeface="Arial" panose="020B0604020202020204" pitchFamily="34" charset="0"/>
              </a:rPr>
              <a:t>t</a:t>
            </a:r>
            <a:r>
              <a:rPr lang="en-US" sz="2400" baseline="-25000" dirty="0">
                <a:solidFill>
                  <a:srgbClr val="3366FF"/>
                </a:solidFill>
                <a:latin typeface="Arial" panose="020B0604020202020204" pitchFamily="34" charset="0"/>
                <a:cs typeface="Arial" panose="020B0604020202020204" pitchFamily="34" charset="0"/>
              </a:rPr>
              <a:t>1/2</a:t>
            </a:r>
            <a:r>
              <a:rPr lang="en-US" sz="2400" dirty="0">
                <a:solidFill>
                  <a:srgbClr val="3366FF"/>
                </a:solidFill>
                <a:latin typeface="Arial" panose="020B0604020202020204" pitchFamily="34" charset="0"/>
                <a:cs typeface="Arial" panose="020B0604020202020204" pitchFamily="34" charset="0"/>
              </a:rPr>
              <a:t> = time to half-life </a:t>
            </a:r>
          </a:p>
          <a:p>
            <a:pPr marL="228600" lvl="1">
              <a:defRPr/>
            </a:pPr>
            <a:r>
              <a:rPr lang="en-US" sz="2400" i="1" dirty="0">
                <a:solidFill>
                  <a:srgbClr val="3366FF"/>
                </a:solidFill>
                <a:latin typeface="Arial" panose="020B0604020202020204" pitchFamily="34" charset="0"/>
                <a:cs typeface="Arial" panose="020B0604020202020204" pitchFamily="34" charset="0"/>
              </a:rPr>
              <a:t>  n</a:t>
            </a:r>
            <a:r>
              <a:rPr lang="en-US" sz="2400" dirty="0">
                <a:solidFill>
                  <a:srgbClr val="3366FF"/>
                </a:solidFill>
                <a:latin typeface="Arial" panose="020B0604020202020204" pitchFamily="34" charset="0"/>
                <a:cs typeface="Arial" panose="020B0604020202020204" pitchFamily="34" charset="0"/>
              </a:rPr>
              <a:t> = number of half-lives</a:t>
            </a:r>
          </a:p>
        </p:txBody>
      </p:sp>
      <p:sp>
        <p:nvSpPr>
          <p:cNvPr id="6" name="Rectangle 5"/>
          <p:cNvSpPr/>
          <p:nvPr/>
        </p:nvSpPr>
        <p:spPr>
          <a:xfrm>
            <a:off x="1828800" y="5638801"/>
            <a:ext cx="8305800" cy="830997"/>
          </a:xfrm>
          <a:prstGeom prst="rect">
            <a:avLst/>
          </a:prstGeom>
        </p:spPr>
        <p:txBody>
          <a:bodyPr wrap="square">
            <a:spAutoFit/>
          </a:bodyPr>
          <a:lstStyle/>
          <a:p>
            <a:pPr eaLnBrk="1" hangingPunct="1">
              <a:defRPr/>
            </a:pPr>
            <a:r>
              <a:rPr lang="en-US" sz="2400" i="1" dirty="0">
                <a:solidFill>
                  <a:srgbClr val="3366FF"/>
                </a:solidFill>
                <a:latin typeface="Arial" panose="020B0604020202020204" pitchFamily="34" charset="0"/>
                <a:cs typeface="Arial" panose="020B0604020202020204" pitchFamily="34" charset="0"/>
              </a:rPr>
              <a:t>If we know what fraction of sample is left (</a:t>
            </a:r>
            <a:r>
              <a:rPr lang="en-US" sz="2400" i="1" dirty="0" err="1">
                <a:solidFill>
                  <a:srgbClr val="3366FF"/>
                </a:solidFill>
                <a:latin typeface="Arial" panose="020B0604020202020204" pitchFamily="34" charset="0"/>
                <a:cs typeface="Arial" panose="020B0604020202020204" pitchFamily="34" charset="0"/>
              </a:rPr>
              <a:t>N</a:t>
            </a:r>
            <a:r>
              <a:rPr lang="en-US" sz="2400" i="1" baseline="-25000" dirty="0" err="1">
                <a:solidFill>
                  <a:srgbClr val="3366FF"/>
                </a:solidFill>
                <a:latin typeface="Arial" panose="020B0604020202020204" pitchFamily="34" charset="0"/>
                <a:cs typeface="Arial" panose="020B0604020202020204" pitchFamily="34" charset="0"/>
              </a:rPr>
              <a:t>t</a:t>
            </a:r>
            <a:r>
              <a:rPr lang="en-US" sz="2400" i="1" dirty="0">
                <a:solidFill>
                  <a:srgbClr val="3366FF"/>
                </a:solidFill>
                <a:latin typeface="Arial" panose="020B0604020202020204" pitchFamily="34" charset="0"/>
                <a:cs typeface="Arial" panose="020B0604020202020204" pitchFamily="34" charset="0"/>
              </a:rPr>
              <a:t>/N</a:t>
            </a:r>
            <a:r>
              <a:rPr lang="en-US" sz="2400" i="1" baseline="-25000" dirty="0">
                <a:solidFill>
                  <a:srgbClr val="3366FF"/>
                </a:solidFill>
                <a:latin typeface="Arial" panose="020B0604020202020204" pitchFamily="34" charset="0"/>
                <a:cs typeface="Arial" panose="020B0604020202020204" pitchFamily="34" charset="0"/>
              </a:rPr>
              <a:t>0</a:t>
            </a:r>
            <a:r>
              <a:rPr lang="en-US" sz="2400" i="1" dirty="0">
                <a:solidFill>
                  <a:srgbClr val="3366FF"/>
                </a:solidFill>
                <a:latin typeface="Arial" panose="020B0604020202020204" pitchFamily="34" charset="0"/>
                <a:cs typeface="Arial" panose="020B0604020202020204" pitchFamily="34" charset="0"/>
              </a:rPr>
              <a:t>) and its half-life (t</a:t>
            </a:r>
            <a:r>
              <a:rPr lang="en-US" sz="2400" i="1" baseline="-25000" dirty="0">
                <a:solidFill>
                  <a:srgbClr val="3366FF"/>
                </a:solidFill>
                <a:latin typeface="Arial" panose="020B0604020202020204" pitchFamily="34" charset="0"/>
                <a:cs typeface="Arial" panose="020B0604020202020204" pitchFamily="34" charset="0"/>
              </a:rPr>
              <a:t>1/2</a:t>
            </a:r>
            <a:r>
              <a:rPr lang="en-US" sz="2400" i="1" dirty="0">
                <a:solidFill>
                  <a:srgbClr val="3366FF"/>
                </a:solidFill>
                <a:latin typeface="Arial" panose="020B0604020202020204" pitchFamily="34" charset="0"/>
                <a:cs typeface="Arial" panose="020B0604020202020204" pitchFamily="34" charset="0"/>
              </a:rPr>
              <a:t>), we can calculate how much time has elapsed.</a:t>
            </a:r>
          </a:p>
        </p:txBody>
      </p:sp>
      <p:graphicFrame>
        <p:nvGraphicFramePr>
          <p:cNvPr id="10" name="Object 9"/>
          <p:cNvGraphicFramePr>
            <a:graphicFrameLocks noChangeAspect="1"/>
          </p:cNvGraphicFramePr>
          <p:nvPr>
            <p:extLst>
              <p:ext uri="{D42A27DB-BD31-4B8C-83A1-F6EECF244321}">
                <p14:modId xmlns:p14="http://schemas.microsoft.com/office/powerpoint/2010/main" val="574568014"/>
              </p:ext>
            </p:extLst>
          </p:nvPr>
        </p:nvGraphicFramePr>
        <p:xfrm>
          <a:off x="2362201" y="3581401"/>
          <a:ext cx="2255837" cy="1501775"/>
        </p:xfrm>
        <a:graphic>
          <a:graphicData uri="http://schemas.openxmlformats.org/presentationml/2006/ole">
            <mc:AlternateContent xmlns:mc="http://schemas.openxmlformats.org/markup-compatibility/2006">
              <mc:Choice xmlns:v="urn:schemas-microsoft-com:vml" Requires="v">
                <p:oleObj spid="_x0000_s6146" name="Equation" r:id="rId6" imgW="647640" imgH="431640" progId="Equation.3">
                  <p:embed/>
                </p:oleObj>
              </mc:Choice>
              <mc:Fallback>
                <p:oleObj name="Equation" r:id="rId6" imgW="647640" imgH="431640" progId="Equation.3">
                  <p:embed/>
                  <p:pic>
                    <p:nvPicPr>
                      <p:cNvPr id="10" name="Object 9"/>
                      <p:cNvPicPr/>
                      <p:nvPr/>
                    </p:nvPicPr>
                    <p:blipFill>
                      <a:blip r:embed="rId7"/>
                      <a:stretch>
                        <a:fillRect/>
                      </a:stretch>
                    </p:blipFill>
                    <p:spPr>
                      <a:xfrm>
                        <a:off x="2362201" y="3581401"/>
                        <a:ext cx="2255837" cy="1501775"/>
                      </a:xfrm>
                      <a:prstGeom prst="rect">
                        <a:avLst/>
                      </a:prstGeom>
                    </p:spPr>
                  </p:pic>
                </p:oleObj>
              </mc:Fallback>
            </mc:AlternateContent>
          </a:graphicData>
        </a:graphic>
      </p:graphicFrame>
      <p:sp>
        <p:nvSpPr>
          <p:cNvPr id="8" name="Rectangle 7"/>
          <p:cNvSpPr/>
          <p:nvPr/>
        </p:nvSpPr>
        <p:spPr>
          <a:xfrm>
            <a:off x="6286500" y="3547457"/>
            <a:ext cx="4572000" cy="1569660"/>
          </a:xfrm>
          <a:prstGeom prst="rect">
            <a:avLst/>
          </a:prstGeom>
        </p:spPr>
        <p:txBody>
          <a:bodyPr>
            <a:spAutoFit/>
          </a:bodyPr>
          <a:lstStyle/>
          <a:p>
            <a:pPr marL="0" lvl="1">
              <a:defRPr/>
            </a:pPr>
            <a:r>
              <a:rPr lang="en-US" sz="2400" i="1" dirty="0">
                <a:solidFill>
                  <a:srgbClr val="3366FF"/>
                </a:solidFill>
                <a:latin typeface="Arial" panose="020B0604020202020204" pitchFamily="34" charset="0"/>
                <a:cs typeface="Arial" panose="020B0604020202020204" pitchFamily="34" charset="0"/>
              </a:rPr>
              <a:t>Where:</a:t>
            </a:r>
          </a:p>
          <a:p>
            <a:pPr marL="228600" lvl="1">
              <a:defRPr/>
            </a:pPr>
            <a:r>
              <a:rPr lang="en-US" sz="2400" i="1" dirty="0">
                <a:solidFill>
                  <a:srgbClr val="3366FF"/>
                </a:solidFill>
                <a:latin typeface="Arial" panose="020B0604020202020204" pitchFamily="34" charset="0"/>
                <a:cs typeface="Arial" panose="020B0604020202020204" pitchFamily="34" charset="0"/>
              </a:rPr>
              <a:t>N</a:t>
            </a:r>
            <a:r>
              <a:rPr lang="en-US" sz="2400" baseline="-25000" dirty="0">
                <a:solidFill>
                  <a:srgbClr val="3366FF"/>
                </a:solidFill>
                <a:latin typeface="Arial" panose="020B0604020202020204" pitchFamily="34" charset="0"/>
                <a:cs typeface="Arial" panose="020B0604020202020204" pitchFamily="34" charset="0"/>
              </a:rPr>
              <a:t>0</a:t>
            </a:r>
            <a:r>
              <a:rPr lang="en-US" sz="2400" dirty="0">
                <a:solidFill>
                  <a:srgbClr val="3366FF"/>
                </a:solidFill>
                <a:latin typeface="Arial" panose="020B0604020202020204" pitchFamily="34" charset="0"/>
                <a:cs typeface="Arial" panose="020B0604020202020204" pitchFamily="34" charset="0"/>
              </a:rPr>
              <a:t> = amount initially present </a:t>
            </a:r>
          </a:p>
          <a:p>
            <a:pPr marL="228600" lvl="1">
              <a:defRPr/>
            </a:pPr>
            <a:r>
              <a:rPr lang="en-US" sz="2400" i="1" dirty="0">
                <a:solidFill>
                  <a:srgbClr val="3366FF"/>
                </a:solidFill>
                <a:latin typeface="Arial" panose="020B0604020202020204" pitchFamily="34" charset="0"/>
                <a:cs typeface="Arial" panose="020B0604020202020204" pitchFamily="34" charset="0"/>
              </a:rPr>
              <a:t> </a:t>
            </a:r>
            <a:r>
              <a:rPr lang="en-US" sz="2400" i="1" dirty="0" err="1">
                <a:solidFill>
                  <a:srgbClr val="3366FF"/>
                </a:solidFill>
                <a:latin typeface="Arial" panose="020B0604020202020204" pitchFamily="34" charset="0"/>
                <a:cs typeface="Arial" panose="020B0604020202020204" pitchFamily="34" charset="0"/>
              </a:rPr>
              <a:t>N</a:t>
            </a:r>
            <a:r>
              <a:rPr lang="en-US" sz="2400" baseline="-25000" dirty="0" err="1">
                <a:solidFill>
                  <a:srgbClr val="3366FF"/>
                </a:solidFill>
                <a:latin typeface="Arial" panose="020B0604020202020204" pitchFamily="34" charset="0"/>
                <a:cs typeface="Arial" panose="020B0604020202020204" pitchFamily="34" charset="0"/>
              </a:rPr>
              <a:t>t</a:t>
            </a:r>
            <a:r>
              <a:rPr lang="en-US" sz="2400" dirty="0">
                <a:solidFill>
                  <a:srgbClr val="3366FF"/>
                </a:solidFill>
                <a:latin typeface="Arial" panose="020B0604020202020204" pitchFamily="34" charset="0"/>
                <a:cs typeface="Arial" panose="020B0604020202020204" pitchFamily="34" charset="0"/>
              </a:rPr>
              <a:t> = amount at time</a:t>
            </a:r>
            <a:r>
              <a:rPr lang="en-US" sz="2400" i="1" dirty="0">
                <a:solidFill>
                  <a:srgbClr val="3366FF"/>
                </a:solidFill>
                <a:latin typeface="Arial" panose="020B0604020202020204" pitchFamily="34" charset="0"/>
                <a:cs typeface="Arial" panose="020B0604020202020204" pitchFamily="34" charset="0"/>
              </a:rPr>
              <a:t> t</a:t>
            </a:r>
            <a:endParaRPr lang="en-US" sz="2400" dirty="0">
              <a:solidFill>
                <a:srgbClr val="3366FF"/>
              </a:solidFill>
              <a:latin typeface="Arial" panose="020B0604020202020204" pitchFamily="34" charset="0"/>
              <a:cs typeface="Arial" panose="020B0604020202020204" pitchFamily="34" charset="0"/>
            </a:endParaRPr>
          </a:p>
          <a:p>
            <a:pPr marL="228600" lvl="1">
              <a:defRPr/>
            </a:pPr>
            <a:r>
              <a:rPr lang="en-US" sz="2400" i="1" dirty="0">
                <a:solidFill>
                  <a:srgbClr val="3366FF"/>
                </a:solidFill>
                <a:latin typeface="Arial" panose="020B0604020202020204" pitchFamily="34" charset="0"/>
                <a:cs typeface="Arial" panose="020B0604020202020204" pitchFamily="34" charset="0"/>
              </a:rPr>
              <a:t>  n</a:t>
            </a:r>
            <a:r>
              <a:rPr lang="en-US" sz="2400" dirty="0">
                <a:solidFill>
                  <a:srgbClr val="3366FF"/>
                </a:solidFill>
                <a:latin typeface="Arial" panose="020B0604020202020204" pitchFamily="34" charset="0"/>
                <a:cs typeface="Arial" panose="020B0604020202020204" pitchFamily="34" charset="0"/>
              </a:rPr>
              <a:t> = number of half-lives</a:t>
            </a:r>
          </a:p>
        </p:txBody>
      </p:sp>
      <p:sp>
        <p:nvSpPr>
          <p:cNvPr id="11" name="Rectangle 10"/>
          <p:cNvSpPr/>
          <p:nvPr/>
        </p:nvSpPr>
        <p:spPr>
          <a:xfrm>
            <a:off x="3162300" y="4949696"/>
            <a:ext cx="3390900" cy="646331"/>
          </a:xfrm>
          <a:prstGeom prst="rect">
            <a:avLst/>
          </a:prstGeom>
        </p:spPr>
        <p:txBody>
          <a:bodyPr wrap="square">
            <a:spAutoFit/>
          </a:bodyPr>
          <a:lstStyle/>
          <a:p>
            <a:pPr eaLnBrk="1" hangingPunct="1">
              <a:defRPr/>
            </a:pPr>
            <a:r>
              <a:rPr lang="en-US" i="1" dirty="0">
                <a:solidFill>
                  <a:srgbClr val="FF0000"/>
                </a:solidFill>
                <a:latin typeface="Arial" panose="020B0604020202020204" pitchFamily="34" charset="0"/>
                <a:cs typeface="Arial" panose="020B0604020202020204" pitchFamily="34" charset="0"/>
              </a:rPr>
              <a:t>All of this is derived from 1</a:t>
            </a:r>
            <a:r>
              <a:rPr lang="en-US" i="1" baseline="30000" dirty="0">
                <a:solidFill>
                  <a:srgbClr val="FF0000"/>
                </a:solidFill>
                <a:latin typeface="Arial" panose="020B0604020202020204" pitchFamily="34" charset="0"/>
                <a:cs typeface="Arial" panose="020B0604020202020204" pitchFamily="34" charset="0"/>
              </a:rPr>
              <a:t>st</a:t>
            </a:r>
            <a:r>
              <a:rPr lang="en-US" i="1" dirty="0">
                <a:solidFill>
                  <a:srgbClr val="FF0000"/>
                </a:solidFill>
                <a:latin typeface="Arial" panose="020B0604020202020204" pitchFamily="34" charset="0"/>
                <a:cs typeface="Arial" panose="020B0604020202020204" pitchFamily="34" charset="0"/>
              </a:rPr>
              <a:t> </a:t>
            </a:r>
            <a:r>
              <a:rPr lang="en-US" i="1">
                <a:solidFill>
                  <a:srgbClr val="FF0000"/>
                </a:solidFill>
                <a:latin typeface="Arial" panose="020B0604020202020204" pitchFamily="34" charset="0"/>
                <a:cs typeface="Arial" panose="020B0604020202020204" pitchFamily="34" charset="0"/>
              </a:rPr>
              <a:t>order kinetics expressions!</a:t>
            </a:r>
            <a:endParaRPr lang="en-US" i="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6221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P spid="3" grpId="0"/>
      <p:bldP spid="6"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9841" name="Picture 2"/>
          <p:cNvPicPr>
            <a:picLocks noChangeAspect="1"/>
          </p:cNvPicPr>
          <p:nvPr/>
        </p:nvPicPr>
        <p:blipFill>
          <a:blip r:embed="rId4"/>
          <a:srcRect/>
          <a:stretch>
            <a:fillRect/>
          </a:stretch>
        </p:blipFill>
        <p:spPr bwMode="auto">
          <a:xfrm>
            <a:off x="1586954" y="1295401"/>
            <a:ext cx="6453735" cy="4989513"/>
          </a:xfrm>
          <a:prstGeom prst="rect">
            <a:avLst/>
          </a:prstGeom>
          <a:noFill/>
          <a:ln w="9525">
            <a:noFill/>
            <a:miter lim="800000"/>
            <a:headEnd/>
            <a:tailEnd/>
          </a:ln>
        </p:spPr>
      </p:pic>
      <p:sp>
        <p:nvSpPr>
          <p:cNvPr id="5"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Radioactive Decay: Half-life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3080122719"/>
              </p:ext>
            </p:extLst>
          </p:nvPr>
        </p:nvGraphicFramePr>
        <p:xfrm>
          <a:off x="8399913" y="1981200"/>
          <a:ext cx="1532528" cy="1447800"/>
        </p:xfrm>
        <a:graphic>
          <a:graphicData uri="http://schemas.openxmlformats.org/presentationml/2006/ole">
            <mc:AlternateContent xmlns:mc="http://schemas.openxmlformats.org/markup-compatibility/2006">
              <mc:Choice xmlns:v="urn:schemas-microsoft-com:vml" Requires="v">
                <p:oleObj spid="_x0000_s7169" name="Equation" r:id="rId5" imgW="469800" imgH="444240" progId="Equation.3">
                  <p:embed/>
                </p:oleObj>
              </mc:Choice>
              <mc:Fallback>
                <p:oleObj name="Equation" r:id="rId5" imgW="469800" imgH="444240" progId="Equation.3">
                  <p:embed/>
                  <p:pic>
                    <p:nvPicPr>
                      <p:cNvPr id="8" name="Object 7"/>
                      <p:cNvPicPr/>
                      <p:nvPr/>
                    </p:nvPicPr>
                    <p:blipFill>
                      <a:blip r:embed="rId6"/>
                      <a:stretch>
                        <a:fillRect/>
                      </a:stretch>
                    </p:blipFill>
                    <p:spPr>
                      <a:xfrm>
                        <a:off x="8399913" y="1981200"/>
                        <a:ext cx="1532528" cy="1447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59836368"/>
              </p:ext>
            </p:extLst>
          </p:nvPr>
        </p:nvGraphicFramePr>
        <p:xfrm>
          <a:off x="8399913" y="3773224"/>
          <a:ext cx="1835750" cy="1222111"/>
        </p:xfrm>
        <a:graphic>
          <a:graphicData uri="http://schemas.openxmlformats.org/presentationml/2006/ole">
            <mc:AlternateContent xmlns:mc="http://schemas.openxmlformats.org/markup-compatibility/2006">
              <mc:Choice xmlns:v="urn:schemas-microsoft-com:vml" Requires="v">
                <p:oleObj spid="_x0000_s7170" name="Equation" r:id="rId7" imgW="647640" imgH="431640" progId="Equation.3">
                  <p:embed/>
                </p:oleObj>
              </mc:Choice>
              <mc:Fallback>
                <p:oleObj name="Equation" r:id="rId7" imgW="647640" imgH="431640" progId="Equation.3">
                  <p:embed/>
                  <p:pic>
                    <p:nvPicPr>
                      <p:cNvPr id="9" name="Object 8"/>
                      <p:cNvPicPr/>
                      <p:nvPr/>
                    </p:nvPicPr>
                    <p:blipFill>
                      <a:blip r:embed="rId8"/>
                      <a:stretch>
                        <a:fillRect/>
                      </a:stretch>
                    </p:blipFill>
                    <p:spPr>
                      <a:xfrm>
                        <a:off x="8399913" y="3773224"/>
                        <a:ext cx="1835750" cy="1222111"/>
                      </a:xfrm>
                      <a:prstGeom prst="rect">
                        <a:avLst/>
                      </a:prstGeom>
                    </p:spPr>
                  </p:pic>
                </p:oleObj>
              </mc:Fallback>
            </mc:AlternateContent>
          </a:graphicData>
        </a:graphic>
      </p:graphicFrame>
    </p:spTree>
    <p:extLst>
      <p:ext uri="{BB962C8B-B14F-4D97-AF65-F5344CB8AC3E}">
        <p14:creationId xmlns:p14="http://schemas.microsoft.com/office/powerpoint/2010/main" val="7211824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1600200" y="1086853"/>
            <a:ext cx="8991600" cy="2057400"/>
          </a:xfrm>
        </p:spPr>
        <p:txBody>
          <a:bodyPr/>
          <a:lstStyle/>
          <a:p>
            <a:pPr marL="0" indent="0">
              <a:buNone/>
              <a:defRPr/>
            </a:pPr>
            <a:r>
              <a:rPr lang="en-US" sz="3000" dirty="0">
                <a:solidFill>
                  <a:schemeClr val="accent4"/>
                </a:solidFill>
                <a:latin typeface="Arial" panose="020B0604020202020204" pitchFamily="34" charset="0"/>
                <a:cs typeface="Arial" panose="020B0604020202020204" pitchFamily="34" charset="0"/>
              </a:rPr>
              <a:t>Radioactive radon-222 decays with a loss of one </a:t>
            </a:r>
            <a:r>
              <a:rPr lang="el-GR" sz="3000" dirty="0">
                <a:solidFill>
                  <a:schemeClr val="accent4"/>
                </a:solidFill>
                <a:latin typeface="Arial" panose="020B0604020202020204" pitchFamily="34" charset="0"/>
                <a:cs typeface="Arial" panose="020B0604020202020204" pitchFamily="34" charset="0"/>
              </a:rPr>
              <a:t>α</a:t>
            </a:r>
            <a:r>
              <a:rPr lang="en-US" sz="3000" dirty="0">
                <a:solidFill>
                  <a:schemeClr val="accent4"/>
                </a:solidFill>
                <a:latin typeface="Arial" panose="020B0604020202020204" pitchFamily="34" charset="0"/>
                <a:cs typeface="Arial" panose="020B0604020202020204" pitchFamily="34" charset="0"/>
              </a:rPr>
              <a:t> particle. The half-life is 3.82 days.  What percentage of the radon in a sealed vial would remain after 7.0 days?</a:t>
            </a:r>
          </a:p>
        </p:txBody>
      </p:sp>
      <p:sp>
        <p:nvSpPr>
          <p:cNvPr id="5"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Example: Half-Life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extLst>
              <p:ext uri="{D42A27DB-BD31-4B8C-83A1-F6EECF244321}">
                <p14:modId xmlns:p14="http://schemas.microsoft.com/office/powerpoint/2010/main" val="3182926026"/>
              </p:ext>
            </p:extLst>
          </p:nvPr>
        </p:nvGraphicFramePr>
        <p:xfrm>
          <a:off x="2133600" y="3352800"/>
          <a:ext cx="1532528" cy="1447800"/>
        </p:xfrm>
        <a:graphic>
          <a:graphicData uri="http://schemas.openxmlformats.org/presentationml/2006/ole">
            <mc:AlternateContent xmlns:mc="http://schemas.openxmlformats.org/markup-compatibility/2006">
              <mc:Choice xmlns:v="urn:schemas-microsoft-com:vml" Requires="v">
                <p:oleObj spid="_x0000_s8193" name="Equation" r:id="rId4" imgW="469800" imgH="444240" progId="Equation.3">
                  <p:embed/>
                </p:oleObj>
              </mc:Choice>
              <mc:Fallback>
                <p:oleObj name="Equation" r:id="rId4" imgW="469800" imgH="444240" progId="Equation.3">
                  <p:embed/>
                  <p:pic>
                    <p:nvPicPr>
                      <p:cNvPr id="7" name="Object 6"/>
                      <p:cNvPicPr/>
                      <p:nvPr/>
                    </p:nvPicPr>
                    <p:blipFill>
                      <a:blip r:embed="rId5"/>
                      <a:stretch>
                        <a:fillRect/>
                      </a:stretch>
                    </p:blipFill>
                    <p:spPr>
                      <a:xfrm>
                        <a:off x="2133600" y="3352800"/>
                        <a:ext cx="1532528" cy="14478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07459326"/>
              </p:ext>
            </p:extLst>
          </p:nvPr>
        </p:nvGraphicFramePr>
        <p:xfrm>
          <a:off x="1981989" y="5254941"/>
          <a:ext cx="1835750" cy="1222111"/>
        </p:xfrm>
        <a:graphic>
          <a:graphicData uri="http://schemas.openxmlformats.org/presentationml/2006/ole">
            <mc:AlternateContent xmlns:mc="http://schemas.openxmlformats.org/markup-compatibility/2006">
              <mc:Choice xmlns:v="urn:schemas-microsoft-com:vml" Requires="v">
                <p:oleObj spid="_x0000_s8194" name="Equation" r:id="rId6" imgW="647640" imgH="431640" progId="Equation.3">
                  <p:embed/>
                </p:oleObj>
              </mc:Choice>
              <mc:Fallback>
                <p:oleObj name="Equation" r:id="rId6" imgW="647640" imgH="431640" progId="Equation.3">
                  <p:embed/>
                  <p:pic>
                    <p:nvPicPr>
                      <p:cNvPr id="8" name="Object 7"/>
                      <p:cNvPicPr/>
                      <p:nvPr/>
                    </p:nvPicPr>
                    <p:blipFill>
                      <a:blip r:embed="rId7"/>
                      <a:stretch>
                        <a:fillRect/>
                      </a:stretch>
                    </p:blipFill>
                    <p:spPr>
                      <a:xfrm>
                        <a:off x="1981989" y="5254941"/>
                        <a:ext cx="1835750" cy="1222111"/>
                      </a:xfrm>
                      <a:prstGeom prst="rect">
                        <a:avLst/>
                      </a:prstGeom>
                    </p:spPr>
                  </p:pic>
                </p:oleObj>
              </mc:Fallback>
            </mc:AlternateContent>
          </a:graphicData>
        </a:graphic>
      </p:graphicFrame>
      <p:sp>
        <p:nvSpPr>
          <p:cNvPr id="9" name="Rectangle 8"/>
          <p:cNvSpPr/>
          <p:nvPr/>
        </p:nvSpPr>
        <p:spPr>
          <a:xfrm>
            <a:off x="1676400" y="3028890"/>
            <a:ext cx="6477000"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First, calculate number of half-lives</a:t>
            </a:r>
          </a:p>
        </p:txBody>
      </p:sp>
      <p:graphicFrame>
        <p:nvGraphicFramePr>
          <p:cNvPr id="10" name="Object 9"/>
          <p:cNvGraphicFramePr>
            <a:graphicFrameLocks noChangeAspect="1"/>
          </p:cNvGraphicFramePr>
          <p:nvPr>
            <p:extLst>
              <p:ext uri="{D42A27DB-BD31-4B8C-83A1-F6EECF244321}">
                <p14:modId xmlns:p14="http://schemas.microsoft.com/office/powerpoint/2010/main" val="4146222555"/>
              </p:ext>
            </p:extLst>
          </p:nvPr>
        </p:nvGraphicFramePr>
        <p:xfrm>
          <a:off x="3611562" y="3352800"/>
          <a:ext cx="2484438" cy="1365250"/>
        </p:xfrm>
        <a:graphic>
          <a:graphicData uri="http://schemas.openxmlformats.org/presentationml/2006/ole">
            <mc:AlternateContent xmlns:mc="http://schemas.openxmlformats.org/markup-compatibility/2006">
              <mc:Choice xmlns:v="urn:schemas-microsoft-com:vml" Requires="v">
                <p:oleObj spid="_x0000_s8195" name="Equation" r:id="rId8" imgW="761760" imgH="419040" progId="Equation.3">
                  <p:embed/>
                </p:oleObj>
              </mc:Choice>
              <mc:Fallback>
                <p:oleObj name="Equation" r:id="rId8" imgW="761760" imgH="419040" progId="Equation.3">
                  <p:embed/>
                  <p:pic>
                    <p:nvPicPr>
                      <p:cNvPr id="10" name="Object 9"/>
                      <p:cNvPicPr/>
                      <p:nvPr/>
                    </p:nvPicPr>
                    <p:blipFill>
                      <a:blip r:embed="rId9"/>
                      <a:stretch>
                        <a:fillRect/>
                      </a:stretch>
                    </p:blipFill>
                    <p:spPr>
                      <a:xfrm>
                        <a:off x="3611562" y="3352800"/>
                        <a:ext cx="2484438" cy="136525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27196114"/>
              </p:ext>
            </p:extLst>
          </p:nvPr>
        </p:nvGraphicFramePr>
        <p:xfrm>
          <a:off x="6019800" y="3687762"/>
          <a:ext cx="3519488" cy="579438"/>
        </p:xfrm>
        <a:graphic>
          <a:graphicData uri="http://schemas.openxmlformats.org/presentationml/2006/ole">
            <mc:AlternateContent xmlns:mc="http://schemas.openxmlformats.org/markup-compatibility/2006">
              <mc:Choice xmlns:v="urn:schemas-microsoft-com:vml" Requires="v">
                <p:oleObj spid="_x0000_s8196" name="Equation" r:id="rId10" imgW="1079280" imgH="177480" progId="Equation.3">
                  <p:embed/>
                </p:oleObj>
              </mc:Choice>
              <mc:Fallback>
                <p:oleObj name="Equation" r:id="rId10" imgW="1079280" imgH="177480" progId="Equation.3">
                  <p:embed/>
                  <p:pic>
                    <p:nvPicPr>
                      <p:cNvPr id="11" name="Object 10"/>
                      <p:cNvPicPr/>
                      <p:nvPr/>
                    </p:nvPicPr>
                    <p:blipFill>
                      <a:blip r:embed="rId11"/>
                      <a:stretch>
                        <a:fillRect/>
                      </a:stretch>
                    </p:blipFill>
                    <p:spPr>
                      <a:xfrm>
                        <a:off x="6019800" y="3687762"/>
                        <a:ext cx="3519488" cy="579438"/>
                      </a:xfrm>
                      <a:prstGeom prst="rect">
                        <a:avLst/>
                      </a:prstGeom>
                    </p:spPr>
                  </p:pic>
                </p:oleObj>
              </mc:Fallback>
            </mc:AlternateContent>
          </a:graphicData>
        </a:graphic>
      </p:graphicFrame>
      <p:sp>
        <p:nvSpPr>
          <p:cNvPr id="12" name="Rectangle 11"/>
          <p:cNvSpPr/>
          <p:nvPr/>
        </p:nvSpPr>
        <p:spPr>
          <a:xfrm>
            <a:off x="1676400" y="4761437"/>
            <a:ext cx="6477000"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Second, calculate ratio of final to initial</a:t>
            </a:r>
          </a:p>
        </p:txBody>
      </p:sp>
      <p:graphicFrame>
        <p:nvGraphicFramePr>
          <p:cNvPr id="13" name="Object 12"/>
          <p:cNvGraphicFramePr>
            <a:graphicFrameLocks noChangeAspect="1"/>
          </p:cNvGraphicFramePr>
          <p:nvPr>
            <p:extLst>
              <p:ext uri="{D42A27DB-BD31-4B8C-83A1-F6EECF244321}">
                <p14:modId xmlns:p14="http://schemas.microsoft.com/office/powerpoint/2010/main" val="647796320"/>
              </p:ext>
            </p:extLst>
          </p:nvPr>
        </p:nvGraphicFramePr>
        <p:xfrm>
          <a:off x="3741738" y="5475289"/>
          <a:ext cx="1439863" cy="574675"/>
        </p:xfrm>
        <a:graphic>
          <a:graphicData uri="http://schemas.openxmlformats.org/presentationml/2006/ole">
            <mc:AlternateContent xmlns:mc="http://schemas.openxmlformats.org/markup-compatibility/2006">
              <mc:Choice xmlns:v="urn:schemas-microsoft-com:vml" Requires="v">
                <p:oleObj spid="_x0000_s8197" name="Equation" r:id="rId12" imgW="507960" imgH="203040" progId="Equation.3">
                  <p:embed/>
                </p:oleObj>
              </mc:Choice>
              <mc:Fallback>
                <p:oleObj name="Equation" r:id="rId12" imgW="507960" imgH="203040" progId="Equation.3">
                  <p:embed/>
                  <p:pic>
                    <p:nvPicPr>
                      <p:cNvPr id="13" name="Object 12"/>
                      <p:cNvPicPr/>
                      <p:nvPr/>
                    </p:nvPicPr>
                    <p:blipFill>
                      <a:blip r:embed="rId13"/>
                      <a:stretch>
                        <a:fillRect/>
                      </a:stretch>
                    </p:blipFill>
                    <p:spPr>
                      <a:xfrm>
                        <a:off x="3741738" y="5475289"/>
                        <a:ext cx="1439863" cy="57467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820584805"/>
              </p:ext>
            </p:extLst>
          </p:nvPr>
        </p:nvGraphicFramePr>
        <p:xfrm>
          <a:off x="5105400" y="5553789"/>
          <a:ext cx="1403350" cy="503237"/>
        </p:xfrm>
        <a:graphic>
          <a:graphicData uri="http://schemas.openxmlformats.org/presentationml/2006/ole">
            <mc:AlternateContent xmlns:mc="http://schemas.openxmlformats.org/markup-compatibility/2006">
              <mc:Choice xmlns:v="urn:schemas-microsoft-com:vml" Requires="v">
                <p:oleObj spid="_x0000_s8198" name="Equation" r:id="rId14" imgW="495000" imgH="177480" progId="Equation.3">
                  <p:embed/>
                </p:oleObj>
              </mc:Choice>
              <mc:Fallback>
                <p:oleObj name="Equation" r:id="rId14" imgW="495000" imgH="177480" progId="Equation.3">
                  <p:embed/>
                  <p:pic>
                    <p:nvPicPr>
                      <p:cNvPr id="14" name="Object 13"/>
                      <p:cNvPicPr/>
                      <p:nvPr/>
                    </p:nvPicPr>
                    <p:blipFill>
                      <a:blip r:embed="rId15"/>
                      <a:stretch>
                        <a:fillRect/>
                      </a:stretch>
                    </p:blipFill>
                    <p:spPr>
                      <a:xfrm>
                        <a:off x="5105400" y="5553789"/>
                        <a:ext cx="1403350" cy="503237"/>
                      </a:xfrm>
                      <a:prstGeom prst="rect">
                        <a:avLst/>
                      </a:prstGeom>
                    </p:spPr>
                  </p:pic>
                </p:oleObj>
              </mc:Fallback>
            </mc:AlternateContent>
          </a:graphicData>
        </a:graphic>
      </p:graphicFrame>
      <p:sp>
        <p:nvSpPr>
          <p:cNvPr id="15" name="Rectangle 14"/>
          <p:cNvSpPr/>
          <p:nvPr/>
        </p:nvSpPr>
        <p:spPr>
          <a:xfrm>
            <a:off x="6781800" y="5090318"/>
            <a:ext cx="3451626"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Expressed as a percentage:</a:t>
            </a:r>
          </a:p>
        </p:txBody>
      </p:sp>
      <p:graphicFrame>
        <p:nvGraphicFramePr>
          <p:cNvPr id="16" name="Object 15"/>
          <p:cNvGraphicFramePr>
            <a:graphicFrameLocks noChangeAspect="1"/>
          </p:cNvGraphicFramePr>
          <p:nvPr>
            <p:extLst>
              <p:ext uri="{D42A27DB-BD31-4B8C-83A1-F6EECF244321}">
                <p14:modId xmlns:p14="http://schemas.microsoft.com/office/powerpoint/2010/main" val="412283888"/>
              </p:ext>
            </p:extLst>
          </p:nvPr>
        </p:nvGraphicFramePr>
        <p:xfrm>
          <a:off x="7159032" y="5546727"/>
          <a:ext cx="2697163" cy="503237"/>
        </p:xfrm>
        <a:graphic>
          <a:graphicData uri="http://schemas.openxmlformats.org/presentationml/2006/ole">
            <mc:AlternateContent xmlns:mc="http://schemas.openxmlformats.org/markup-compatibility/2006">
              <mc:Choice xmlns:v="urn:schemas-microsoft-com:vml" Requires="v">
                <p:oleObj spid="_x0000_s8199" name="Equation" r:id="rId16" imgW="952200" imgH="177480" progId="Equation.3">
                  <p:embed/>
                </p:oleObj>
              </mc:Choice>
              <mc:Fallback>
                <p:oleObj name="Equation" r:id="rId16" imgW="952200" imgH="177480" progId="Equation.3">
                  <p:embed/>
                  <p:pic>
                    <p:nvPicPr>
                      <p:cNvPr id="16" name="Object 15"/>
                      <p:cNvPicPr/>
                      <p:nvPr/>
                    </p:nvPicPr>
                    <p:blipFill>
                      <a:blip r:embed="rId17"/>
                      <a:stretch>
                        <a:fillRect/>
                      </a:stretch>
                    </p:blipFill>
                    <p:spPr>
                      <a:xfrm>
                        <a:off x="7159032" y="5546727"/>
                        <a:ext cx="2697163" cy="503237"/>
                      </a:xfrm>
                      <a:prstGeom prst="rect">
                        <a:avLst/>
                      </a:prstGeom>
                    </p:spPr>
                  </p:pic>
                </p:oleObj>
              </mc:Fallback>
            </mc:AlternateContent>
          </a:graphicData>
        </a:graphic>
      </p:graphicFrame>
      <p:sp>
        <p:nvSpPr>
          <p:cNvPr id="17" name="Rectangle 16"/>
          <p:cNvSpPr/>
          <p:nvPr/>
        </p:nvSpPr>
        <p:spPr>
          <a:xfrm>
            <a:off x="6858000" y="6123108"/>
            <a:ext cx="3451626" cy="707886"/>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Makes sense…2 half-lives would be 25% remaining</a:t>
            </a:r>
          </a:p>
        </p:txBody>
      </p:sp>
      <p:sp>
        <p:nvSpPr>
          <p:cNvPr id="18" name="Rectangle 17"/>
          <p:cNvSpPr/>
          <p:nvPr/>
        </p:nvSpPr>
        <p:spPr bwMode="auto">
          <a:xfrm>
            <a:off x="7072637" y="5595319"/>
            <a:ext cx="2869950" cy="4546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latin typeface="Times"/>
            </a:endParaRPr>
          </a:p>
        </p:txBody>
      </p:sp>
    </p:spTree>
    <p:extLst>
      <p:ext uri="{BB962C8B-B14F-4D97-AF65-F5344CB8AC3E}">
        <p14:creationId xmlns:p14="http://schemas.microsoft.com/office/powerpoint/2010/main" val="2141231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1600200" y="990600"/>
            <a:ext cx="8991600" cy="2667000"/>
          </a:xfrm>
        </p:spPr>
        <p:txBody>
          <a:bodyPr/>
          <a:lstStyle/>
          <a:p>
            <a:pPr marL="0" indent="0">
              <a:buNone/>
              <a:defRPr/>
            </a:pPr>
            <a:r>
              <a:rPr lang="en-US" sz="2800" dirty="0">
                <a:solidFill>
                  <a:schemeClr val="accent4"/>
                </a:solidFill>
                <a:latin typeface="Arial" panose="020B0604020202020204" pitchFamily="34" charset="0"/>
                <a:cs typeface="Arial" panose="020B0604020202020204" pitchFamily="34" charset="0"/>
              </a:rPr>
              <a:t>A mammoth tusk containing grooves made by a sharp stone edge (indicating the presence of humans or Neanderthals) was uncovered at an ancient camp site in the Ural Mountains in 2001. The </a:t>
            </a:r>
            <a:r>
              <a:rPr lang="en-US" sz="2800" baseline="30000" dirty="0">
                <a:solidFill>
                  <a:schemeClr val="accent4"/>
                </a:solidFill>
                <a:latin typeface="Arial" panose="020B0604020202020204" pitchFamily="34" charset="0"/>
                <a:cs typeface="Arial" panose="020B0604020202020204" pitchFamily="34" charset="0"/>
              </a:rPr>
              <a:t>14</a:t>
            </a:r>
            <a:r>
              <a:rPr lang="en-US" sz="2800" dirty="0">
                <a:solidFill>
                  <a:schemeClr val="accent4"/>
                </a:solidFill>
                <a:latin typeface="Arial" panose="020B0604020202020204" pitchFamily="34" charset="0"/>
                <a:cs typeface="Arial" panose="020B0604020202020204" pitchFamily="34" charset="0"/>
              </a:rPr>
              <a:t>C/</a:t>
            </a:r>
            <a:r>
              <a:rPr lang="en-US" sz="2800" baseline="30000" dirty="0">
                <a:solidFill>
                  <a:schemeClr val="accent4"/>
                </a:solidFill>
                <a:latin typeface="Arial" panose="020B0604020202020204" pitchFamily="34" charset="0"/>
                <a:cs typeface="Arial" panose="020B0604020202020204" pitchFamily="34" charset="0"/>
              </a:rPr>
              <a:t>12</a:t>
            </a:r>
            <a:r>
              <a:rPr lang="en-US" sz="2800" dirty="0">
                <a:solidFill>
                  <a:schemeClr val="accent4"/>
                </a:solidFill>
                <a:latin typeface="Arial" panose="020B0604020202020204" pitchFamily="34" charset="0"/>
                <a:cs typeface="Arial" panose="020B0604020202020204" pitchFamily="34" charset="0"/>
              </a:rPr>
              <a:t>C ratio in the tusk was only 1.19% of that in modern elephant tusks.  How old is the mammoth tusk?</a:t>
            </a:r>
          </a:p>
        </p:txBody>
      </p:sp>
      <p:sp>
        <p:nvSpPr>
          <p:cNvPr id="5"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Example: Radiometric Dating</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1096942957"/>
              </p:ext>
            </p:extLst>
          </p:nvPr>
        </p:nvGraphicFramePr>
        <p:xfrm>
          <a:off x="7273131" y="3627469"/>
          <a:ext cx="3048000" cy="534143"/>
        </p:xfrm>
        <a:graphic>
          <a:graphicData uri="http://schemas.openxmlformats.org/presentationml/2006/ole">
            <mc:AlternateContent xmlns:mc="http://schemas.openxmlformats.org/markup-compatibility/2006">
              <mc:Choice xmlns:v="urn:schemas-microsoft-com:vml" Requires="v">
                <p:oleObj spid="_x0000_s9217" name="Equation" r:id="rId4" imgW="1447560" imgH="253800" progId="Equation.3">
                  <p:embed/>
                </p:oleObj>
              </mc:Choice>
              <mc:Fallback>
                <p:oleObj name="Equation" r:id="rId4" imgW="1447560" imgH="253800" progId="Equation.3">
                  <p:embed/>
                  <p:pic>
                    <p:nvPicPr>
                      <p:cNvPr id="8" name="Object 7"/>
                      <p:cNvPicPr/>
                      <p:nvPr/>
                    </p:nvPicPr>
                    <p:blipFill>
                      <a:blip r:embed="rId5"/>
                      <a:stretch>
                        <a:fillRect/>
                      </a:stretch>
                    </p:blipFill>
                    <p:spPr>
                      <a:xfrm>
                        <a:off x="7273131" y="3627469"/>
                        <a:ext cx="3048000" cy="534143"/>
                      </a:xfrm>
                      <a:prstGeom prst="rect">
                        <a:avLst/>
                      </a:prstGeom>
                    </p:spPr>
                  </p:pic>
                </p:oleObj>
              </mc:Fallback>
            </mc:AlternateContent>
          </a:graphicData>
        </a:graphic>
      </p:graphicFrame>
      <p:sp>
        <p:nvSpPr>
          <p:cNvPr id="9" name="Rectangle 8"/>
          <p:cNvSpPr/>
          <p:nvPr/>
        </p:nvSpPr>
        <p:spPr>
          <a:xfrm>
            <a:off x="6815931" y="3201958"/>
            <a:ext cx="3429000"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Look up half-life of </a:t>
            </a:r>
            <a:r>
              <a:rPr lang="en-US" sz="2000" i="1" baseline="30000" dirty="0">
                <a:solidFill>
                  <a:srgbClr val="3366FF"/>
                </a:solidFill>
                <a:latin typeface="Arial" panose="020B0604020202020204" pitchFamily="34" charset="0"/>
                <a:cs typeface="Arial" panose="020B0604020202020204" pitchFamily="34" charset="0"/>
              </a:rPr>
              <a:t>14</a:t>
            </a:r>
            <a:r>
              <a:rPr lang="en-US" sz="2000" i="1" dirty="0">
                <a:solidFill>
                  <a:srgbClr val="3366FF"/>
                </a:solidFill>
                <a:latin typeface="Arial" panose="020B0604020202020204" pitchFamily="34" charset="0"/>
                <a:cs typeface="Arial" panose="020B0604020202020204" pitchFamily="34" charset="0"/>
              </a:rPr>
              <a:t>C:</a:t>
            </a:r>
          </a:p>
        </p:txBody>
      </p:sp>
      <p:sp>
        <p:nvSpPr>
          <p:cNvPr id="10" name="Rectangle 9"/>
          <p:cNvSpPr/>
          <p:nvPr/>
        </p:nvSpPr>
        <p:spPr>
          <a:xfrm>
            <a:off x="1547052" y="3996159"/>
            <a:ext cx="1524000"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Given:</a:t>
            </a:r>
          </a:p>
        </p:txBody>
      </p:sp>
      <p:graphicFrame>
        <p:nvGraphicFramePr>
          <p:cNvPr id="11" name="Object 10"/>
          <p:cNvGraphicFramePr>
            <a:graphicFrameLocks noChangeAspect="1"/>
          </p:cNvGraphicFramePr>
          <p:nvPr>
            <p:extLst>
              <p:ext uri="{D42A27DB-BD31-4B8C-83A1-F6EECF244321}">
                <p14:modId xmlns:p14="http://schemas.microsoft.com/office/powerpoint/2010/main" val="2526884194"/>
              </p:ext>
            </p:extLst>
          </p:nvPr>
        </p:nvGraphicFramePr>
        <p:xfrm>
          <a:off x="1620839" y="4311650"/>
          <a:ext cx="1735137" cy="908050"/>
        </p:xfrm>
        <a:graphic>
          <a:graphicData uri="http://schemas.openxmlformats.org/presentationml/2006/ole">
            <mc:AlternateContent xmlns:mc="http://schemas.openxmlformats.org/markup-compatibility/2006">
              <mc:Choice xmlns:v="urn:schemas-microsoft-com:vml" Requires="v">
                <p:oleObj spid="_x0000_s9218" name="Equation" r:id="rId6" imgW="825480" imgH="431640" progId="Equation.3">
                  <p:embed/>
                </p:oleObj>
              </mc:Choice>
              <mc:Fallback>
                <p:oleObj name="Equation" r:id="rId6" imgW="825480" imgH="431640" progId="Equation.3">
                  <p:embed/>
                  <p:pic>
                    <p:nvPicPr>
                      <p:cNvPr id="11" name="Object 10"/>
                      <p:cNvPicPr/>
                      <p:nvPr/>
                    </p:nvPicPr>
                    <p:blipFill>
                      <a:blip r:embed="rId7"/>
                      <a:stretch>
                        <a:fillRect/>
                      </a:stretch>
                    </p:blipFill>
                    <p:spPr>
                      <a:xfrm>
                        <a:off x="1620839" y="4311650"/>
                        <a:ext cx="1735137" cy="9080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48503252"/>
              </p:ext>
            </p:extLst>
          </p:nvPr>
        </p:nvGraphicFramePr>
        <p:xfrm>
          <a:off x="3754757" y="4224163"/>
          <a:ext cx="1447800" cy="963842"/>
        </p:xfrm>
        <a:graphic>
          <a:graphicData uri="http://schemas.openxmlformats.org/presentationml/2006/ole">
            <mc:AlternateContent xmlns:mc="http://schemas.openxmlformats.org/markup-compatibility/2006">
              <mc:Choice xmlns:v="urn:schemas-microsoft-com:vml" Requires="v">
                <p:oleObj spid="_x0000_s9219" name="Equation" r:id="rId8" imgW="647640" imgH="431640" progId="Equation.3">
                  <p:embed/>
                </p:oleObj>
              </mc:Choice>
              <mc:Fallback>
                <p:oleObj name="Equation" r:id="rId8" imgW="647640" imgH="431640" progId="Equation.3">
                  <p:embed/>
                  <p:pic>
                    <p:nvPicPr>
                      <p:cNvPr id="12" name="Object 11"/>
                      <p:cNvPicPr/>
                      <p:nvPr/>
                    </p:nvPicPr>
                    <p:blipFill>
                      <a:blip r:embed="rId9"/>
                      <a:stretch>
                        <a:fillRect/>
                      </a:stretch>
                    </p:blipFill>
                    <p:spPr>
                      <a:xfrm>
                        <a:off x="3754757" y="4224163"/>
                        <a:ext cx="1447800" cy="96384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52016349"/>
              </p:ext>
            </p:extLst>
          </p:nvPr>
        </p:nvGraphicFramePr>
        <p:xfrm>
          <a:off x="5202239" y="4451351"/>
          <a:ext cx="1304925" cy="396875"/>
        </p:xfrm>
        <a:graphic>
          <a:graphicData uri="http://schemas.openxmlformats.org/presentationml/2006/ole">
            <mc:AlternateContent xmlns:mc="http://schemas.openxmlformats.org/markup-compatibility/2006">
              <mc:Choice xmlns:v="urn:schemas-microsoft-com:vml" Requires="v">
                <p:oleObj spid="_x0000_s9220" name="Equation" r:id="rId10" imgW="583920" imgH="177480" progId="Equation.3">
                  <p:embed/>
                </p:oleObj>
              </mc:Choice>
              <mc:Fallback>
                <p:oleObj name="Equation" r:id="rId10" imgW="583920" imgH="177480" progId="Equation.3">
                  <p:embed/>
                  <p:pic>
                    <p:nvPicPr>
                      <p:cNvPr id="13" name="Object 12"/>
                      <p:cNvPicPr/>
                      <p:nvPr/>
                    </p:nvPicPr>
                    <p:blipFill>
                      <a:blip r:embed="rId11"/>
                      <a:stretch>
                        <a:fillRect/>
                      </a:stretch>
                    </p:blipFill>
                    <p:spPr>
                      <a:xfrm>
                        <a:off x="5202239" y="4451351"/>
                        <a:ext cx="1304925" cy="39687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76564825"/>
              </p:ext>
            </p:extLst>
          </p:nvPr>
        </p:nvGraphicFramePr>
        <p:xfrm>
          <a:off x="3230564" y="5219701"/>
          <a:ext cx="2865437" cy="511175"/>
        </p:xfrm>
        <a:graphic>
          <a:graphicData uri="http://schemas.openxmlformats.org/presentationml/2006/ole">
            <mc:AlternateContent xmlns:mc="http://schemas.openxmlformats.org/markup-compatibility/2006">
              <mc:Choice xmlns:v="urn:schemas-microsoft-com:vml" Requires="v">
                <p:oleObj spid="_x0000_s9221" name="Equation" r:id="rId12" imgW="1282680" imgH="228600" progId="Equation.3">
                  <p:embed/>
                </p:oleObj>
              </mc:Choice>
              <mc:Fallback>
                <p:oleObj name="Equation" r:id="rId12" imgW="1282680" imgH="228600" progId="Equation.3">
                  <p:embed/>
                  <p:pic>
                    <p:nvPicPr>
                      <p:cNvPr id="14" name="Object 13"/>
                      <p:cNvPicPr/>
                      <p:nvPr/>
                    </p:nvPicPr>
                    <p:blipFill>
                      <a:blip r:embed="rId13"/>
                      <a:stretch>
                        <a:fillRect/>
                      </a:stretch>
                    </p:blipFill>
                    <p:spPr>
                      <a:xfrm>
                        <a:off x="3230564" y="5219701"/>
                        <a:ext cx="2865437" cy="51117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34735596"/>
              </p:ext>
            </p:extLst>
          </p:nvPr>
        </p:nvGraphicFramePr>
        <p:xfrm>
          <a:off x="2971800" y="5807278"/>
          <a:ext cx="2609850" cy="484187"/>
        </p:xfrm>
        <a:graphic>
          <a:graphicData uri="http://schemas.openxmlformats.org/presentationml/2006/ole">
            <mc:AlternateContent xmlns:mc="http://schemas.openxmlformats.org/markup-compatibility/2006">
              <mc:Choice xmlns:v="urn:schemas-microsoft-com:vml" Requires="v">
                <p:oleObj spid="_x0000_s9222" name="Equation" r:id="rId14" imgW="1168200" imgH="215640" progId="Equation.3">
                  <p:embed/>
                </p:oleObj>
              </mc:Choice>
              <mc:Fallback>
                <p:oleObj name="Equation" r:id="rId14" imgW="1168200" imgH="215640" progId="Equation.3">
                  <p:embed/>
                  <p:pic>
                    <p:nvPicPr>
                      <p:cNvPr id="15" name="Object 14"/>
                      <p:cNvPicPr/>
                      <p:nvPr/>
                    </p:nvPicPr>
                    <p:blipFill>
                      <a:blip r:embed="rId15"/>
                      <a:stretch>
                        <a:fillRect/>
                      </a:stretch>
                    </p:blipFill>
                    <p:spPr>
                      <a:xfrm>
                        <a:off x="2971800" y="5807278"/>
                        <a:ext cx="2609850" cy="484187"/>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166809493"/>
              </p:ext>
            </p:extLst>
          </p:nvPr>
        </p:nvGraphicFramePr>
        <p:xfrm>
          <a:off x="4038600" y="6383338"/>
          <a:ext cx="2693988" cy="398463"/>
        </p:xfrm>
        <a:graphic>
          <a:graphicData uri="http://schemas.openxmlformats.org/presentationml/2006/ole">
            <mc:AlternateContent xmlns:mc="http://schemas.openxmlformats.org/markup-compatibility/2006">
              <mc:Choice xmlns:v="urn:schemas-microsoft-com:vml" Requires="v">
                <p:oleObj spid="_x0000_s9223" name="Equation" r:id="rId16" imgW="1206360" imgH="177480" progId="Equation.3">
                  <p:embed/>
                </p:oleObj>
              </mc:Choice>
              <mc:Fallback>
                <p:oleObj name="Equation" r:id="rId16" imgW="1206360" imgH="177480" progId="Equation.3">
                  <p:embed/>
                  <p:pic>
                    <p:nvPicPr>
                      <p:cNvPr id="16" name="Object 15"/>
                      <p:cNvPicPr/>
                      <p:nvPr/>
                    </p:nvPicPr>
                    <p:blipFill>
                      <a:blip r:embed="rId17"/>
                      <a:stretch>
                        <a:fillRect/>
                      </a:stretch>
                    </p:blipFill>
                    <p:spPr>
                      <a:xfrm>
                        <a:off x="4038600" y="6383338"/>
                        <a:ext cx="2693988" cy="39846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951724873"/>
              </p:ext>
            </p:extLst>
          </p:nvPr>
        </p:nvGraphicFramePr>
        <p:xfrm>
          <a:off x="8395912" y="4119766"/>
          <a:ext cx="1065875" cy="1006947"/>
        </p:xfrm>
        <a:graphic>
          <a:graphicData uri="http://schemas.openxmlformats.org/presentationml/2006/ole">
            <mc:AlternateContent xmlns:mc="http://schemas.openxmlformats.org/markup-compatibility/2006">
              <mc:Choice xmlns:v="urn:schemas-microsoft-com:vml" Requires="v">
                <p:oleObj spid="_x0000_s9224" name="Equation" r:id="rId18" imgW="469800" imgH="444240" progId="Equation.3">
                  <p:embed/>
                </p:oleObj>
              </mc:Choice>
              <mc:Fallback>
                <p:oleObj name="Equation" r:id="rId18" imgW="469800" imgH="444240" progId="Equation.3">
                  <p:embed/>
                  <p:pic>
                    <p:nvPicPr>
                      <p:cNvPr id="17" name="Object 16"/>
                      <p:cNvPicPr/>
                      <p:nvPr/>
                    </p:nvPicPr>
                    <p:blipFill>
                      <a:blip r:embed="rId19"/>
                      <a:stretch>
                        <a:fillRect/>
                      </a:stretch>
                    </p:blipFill>
                    <p:spPr>
                      <a:xfrm>
                        <a:off x="8395912" y="4119766"/>
                        <a:ext cx="1065875" cy="1006947"/>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337213700"/>
              </p:ext>
            </p:extLst>
          </p:nvPr>
        </p:nvGraphicFramePr>
        <p:xfrm>
          <a:off x="7325392" y="4864183"/>
          <a:ext cx="1238250" cy="546100"/>
        </p:xfrm>
        <a:graphic>
          <a:graphicData uri="http://schemas.openxmlformats.org/presentationml/2006/ole">
            <mc:AlternateContent xmlns:mc="http://schemas.openxmlformats.org/markup-compatibility/2006">
              <mc:Choice xmlns:v="urn:schemas-microsoft-com:vml" Requires="v">
                <p:oleObj spid="_x0000_s9225" name="Equation" r:id="rId20" imgW="545760" imgH="241200" progId="Equation.3">
                  <p:embed/>
                </p:oleObj>
              </mc:Choice>
              <mc:Fallback>
                <p:oleObj name="Equation" r:id="rId20" imgW="545760" imgH="241200" progId="Equation.3">
                  <p:embed/>
                  <p:pic>
                    <p:nvPicPr>
                      <p:cNvPr id="18" name="Object 17"/>
                      <p:cNvPicPr/>
                      <p:nvPr/>
                    </p:nvPicPr>
                    <p:blipFill>
                      <a:blip r:embed="rId21"/>
                      <a:stretch>
                        <a:fillRect/>
                      </a:stretch>
                    </p:blipFill>
                    <p:spPr>
                      <a:xfrm>
                        <a:off x="7325392" y="4864183"/>
                        <a:ext cx="1238250" cy="5461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708723568"/>
              </p:ext>
            </p:extLst>
          </p:nvPr>
        </p:nvGraphicFramePr>
        <p:xfrm>
          <a:off x="7374982" y="5410283"/>
          <a:ext cx="3197225" cy="488950"/>
        </p:xfrm>
        <a:graphic>
          <a:graphicData uri="http://schemas.openxmlformats.org/presentationml/2006/ole">
            <mc:AlternateContent xmlns:mc="http://schemas.openxmlformats.org/markup-compatibility/2006">
              <mc:Choice xmlns:v="urn:schemas-microsoft-com:vml" Requires="v">
                <p:oleObj spid="_x0000_s9226" name="Equation" r:id="rId22" imgW="1409400" imgH="215640" progId="Equation.3">
                  <p:embed/>
                </p:oleObj>
              </mc:Choice>
              <mc:Fallback>
                <p:oleObj name="Equation" r:id="rId22" imgW="1409400" imgH="215640" progId="Equation.3">
                  <p:embed/>
                  <p:pic>
                    <p:nvPicPr>
                      <p:cNvPr id="19" name="Object 18"/>
                      <p:cNvPicPr/>
                      <p:nvPr/>
                    </p:nvPicPr>
                    <p:blipFill>
                      <a:blip r:embed="rId23"/>
                      <a:stretch>
                        <a:fillRect/>
                      </a:stretch>
                    </p:blipFill>
                    <p:spPr>
                      <a:xfrm>
                        <a:off x="7374982" y="5410283"/>
                        <a:ext cx="3197225" cy="48895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8101938"/>
              </p:ext>
            </p:extLst>
          </p:nvPr>
        </p:nvGraphicFramePr>
        <p:xfrm>
          <a:off x="7405462" y="5962764"/>
          <a:ext cx="2792413" cy="460375"/>
        </p:xfrm>
        <a:graphic>
          <a:graphicData uri="http://schemas.openxmlformats.org/presentationml/2006/ole">
            <mc:AlternateContent xmlns:mc="http://schemas.openxmlformats.org/markup-compatibility/2006">
              <mc:Choice xmlns:v="urn:schemas-microsoft-com:vml" Requires="v">
                <p:oleObj spid="_x0000_s9227" name="Equation" r:id="rId24" imgW="1231560" imgH="203040" progId="Equation.3">
                  <p:embed/>
                </p:oleObj>
              </mc:Choice>
              <mc:Fallback>
                <p:oleObj name="Equation" r:id="rId24" imgW="1231560" imgH="203040" progId="Equation.3">
                  <p:embed/>
                  <p:pic>
                    <p:nvPicPr>
                      <p:cNvPr id="20" name="Object 19"/>
                      <p:cNvPicPr/>
                      <p:nvPr/>
                    </p:nvPicPr>
                    <p:blipFill>
                      <a:blip r:embed="rId25"/>
                      <a:stretch>
                        <a:fillRect/>
                      </a:stretch>
                    </p:blipFill>
                    <p:spPr>
                      <a:xfrm>
                        <a:off x="7405462" y="5962764"/>
                        <a:ext cx="2792413" cy="460375"/>
                      </a:xfrm>
                      <a:prstGeom prst="rect">
                        <a:avLst/>
                      </a:prstGeom>
                    </p:spPr>
                  </p:pic>
                </p:oleObj>
              </mc:Fallback>
            </mc:AlternateContent>
          </a:graphicData>
        </a:graphic>
      </p:graphicFrame>
      <p:sp>
        <p:nvSpPr>
          <p:cNvPr id="21" name="Rectangle 20"/>
          <p:cNvSpPr/>
          <p:nvPr/>
        </p:nvSpPr>
        <p:spPr bwMode="auto">
          <a:xfrm>
            <a:off x="7374981" y="5969166"/>
            <a:ext cx="2869950" cy="4546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latin typeface="Times"/>
            </a:endParaRPr>
          </a:p>
        </p:txBody>
      </p:sp>
      <p:sp>
        <p:nvSpPr>
          <p:cNvPr id="22" name="Rectangle 21"/>
          <p:cNvSpPr/>
          <p:nvPr/>
        </p:nvSpPr>
        <p:spPr>
          <a:xfrm>
            <a:off x="1522365" y="3555663"/>
            <a:ext cx="5240644" cy="707886"/>
          </a:xfrm>
          <a:prstGeom prst="rect">
            <a:avLst/>
          </a:prstGeom>
        </p:spPr>
        <p:txBody>
          <a:bodyPr wrap="square">
            <a:spAutoFit/>
          </a:bodyPr>
          <a:lstStyle/>
          <a:p>
            <a:pPr marL="0" lvl="1" algn="ctr">
              <a:defRPr/>
            </a:pPr>
            <a:r>
              <a:rPr lang="en-US" sz="2000" i="1" baseline="30000" dirty="0">
                <a:solidFill>
                  <a:srgbClr val="3366FF"/>
                </a:solidFill>
                <a:latin typeface="Arial" panose="020B0604020202020204" pitchFamily="34" charset="0"/>
                <a:cs typeface="Arial" panose="020B0604020202020204" pitchFamily="34" charset="0"/>
              </a:rPr>
              <a:t>12</a:t>
            </a:r>
            <a:r>
              <a:rPr lang="en-US" sz="2000" i="1" dirty="0">
                <a:solidFill>
                  <a:srgbClr val="3366FF"/>
                </a:solidFill>
                <a:latin typeface="Arial" panose="020B0604020202020204" pitchFamily="34" charset="0"/>
                <a:cs typeface="Arial" panose="020B0604020202020204" pitchFamily="34" charset="0"/>
              </a:rPr>
              <a:t>C is a stable isotope, </a:t>
            </a:r>
            <a:r>
              <a:rPr lang="en-US" sz="2000" i="1" baseline="30000" dirty="0">
                <a:solidFill>
                  <a:srgbClr val="3366FF"/>
                </a:solidFill>
                <a:latin typeface="Arial" panose="020B0604020202020204" pitchFamily="34" charset="0"/>
                <a:cs typeface="Arial" panose="020B0604020202020204" pitchFamily="34" charset="0"/>
              </a:rPr>
              <a:t>14</a:t>
            </a:r>
            <a:r>
              <a:rPr lang="en-US" sz="2000" i="1" dirty="0">
                <a:solidFill>
                  <a:srgbClr val="3366FF"/>
                </a:solidFill>
                <a:latin typeface="Arial" panose="020B0604020202020204" pitchFamily="34" charset="0"/>
                <a:cs typeface="Arial" panose="020B0604020202020204" pitchFamily="34" charset="0"/>
              </a:rPr>
              <a:t>C is not…so this is a statement about decay</a:t>
            </a:r>
          </a:p>
        </p:txBody>
      </p:sp>
    </p:spTree>
    <p:extLst>
      <p:ext uri="{BB962C8B-B14F-4D97-AF65-F5344CB8AC3E}">
        <p14:creationId xmlns:p14="http://schemas.microsoft.com/office/powerpoint/2010/main" val="182613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1"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1600200" y="1066800"/>
            <a:ext cx="8991600" cy="5791200"/>
          </a:xfrm>
        </p:spPr>
        <p:txBody>
          <a:bodyPr/>
          <a:lstStyle/>
          <a:p>
            <a:pPr>
              <a:defRPr/>
            </a:pPr>
            <a:r>
              <a:rPr lang="en-US" sz="2800" b="1" dirty="0">
                <a:solidFill>
                  <a:schemeClr val="accent4"/>
                </a:solidFill>
                <a:latin typeface="Arial" panose="020B0604020202020204" pitchFamily="34" charset="0"/>
                <a:cs typeface="Arial" panose="020B0604020202020204" pitchFamily="34" charset="0"/>
              </a:rPr>
              <a:t>Ionizing Radiation: </a:t>
            </a:r>
            <a:r>
              <a:rPr lang="en-US" sz="2800" dirty="0">
                <a:solidFill>
                  <a:schemeClr val="accent4"/>
                </a:solidFill>
                <a:latin typeface="Arial" panose="020B0604020202020204" pitchFamily="34" charset="0"/>
                <a:cs typeface="Arial" panose="020B0604020202020204" pitchFamily="34" charset="0"/>
              </a:rPr>
              <a:t>High-energy products of radioactive decay that can ionize molecules</a:t>
            </a:r>
          </a:p>
          <a:p>
            <a:pPr>
              <a:defRPr/>
            </a:pPr>
            <a:endParaRPr lang="en-US" sz="800" dirty="0">
              <a:solidFill>
                <a:schemeClr val="accent4"/>
              </a:solidFill>
              <a:latin typeface="Arial" panose="020B0604020202020204" pitchFamily="34" charset="0"/>
              <a:cs typeface="Arial" panose="020B0604020202020204" pitchFamily="34" charset="0"/>
            </a:endParaRPr>
          </a:p>
          <a:p>
            <a:pPr>
              <a:defRPr/>
            </a:pPr>
            <a:r>
              <a:rPr lang="en-US" sz="2800" b="1" dirty="0">
                <a:solidFill>
                  <a:schemeClr val="accent4"/>
                </a:solidFill>
                <a:latin typeface="Arial" panose="020B0604020202020204" pitchFamily="34" charset="0"/>
                <a:cs typeface="Arial" panose="020B0604020202020204" pitchFamily="34" charset="0"/>
              </a:rPr>
              <a:t>Becquerel (</a:t>
            </a:r>
            <a:r>
              <a:rPr lang="en-US" sz="2800" b="1" dirty="0" err="1">
                <a:solidFill>
                  <a:schemeClr val="accent4"/>
                </a:solidFill>
                <a:latin typeface="Arial" panose="020B0604020202020204" pitchFamily="34" charset="0"/>
                <a:cs typeface="Arial" panose="020B0604020202020204" pitchFamily="34" charset="0"/>
              </a:rPr>
              <a:t>Bq</a:t>
            </a:r>
            <a:r>
              <a:rPr lang="en-US" sz="2800" b="1"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unit of radioactivity; 1 </a:t>
            </a:r>
            <a:r>
              <a:rPr lang="en-US" sz="2800" dirty="0" err="1">
                <a:solidFill>
                  <a:schemeClr val="accent4"/>
                </a:solidFill>
                <a:latin typeface="Arial" panose="020B0604020202020204" pitchFamily="34" charset="0"/>
                <a:cs typeface="Arial" panose="020B0604020202020204" pitchFamily="34" charset="0"/>
              </a:rPr>
              <a:t>Bq</a:t>
            </a:r>
            <a:r>
              <a:rPr lang="en-US" sz="2800" dirty="0">
                <a:solidFill>
                  <a:schemeClr val="accent4"/>
                </a:solidFill>
                <a:latin typeface="Arial" panose="020B0604020202020204" pitchFamily="34" charset="0"/>
                <a:cs typeface="Arial" panose="020B0604020202020204" pitchFamily="34" charset="0"/>
              </a:rPr>
              <a:t> = 1 decay event per s </a:t>
            </a:r>
          </a:p>
          <a:p>
            <a:pPr marL="0" indent="0">
              <a:buNone/>
              <a:defRPr/>
            </a:pPr>
            <a:r>
              <a:rPr lang="en-US" sz="800" dirty="0">
                <a:solidFill>
                  <a:schemeClr val="accent4"/>
                </a:solidFill>
                <a:latin typeface="Arial" panose="020B0604020202020204" pitchFamily="34" charset="0"/>
                <a:cs typeface="Arial" panose="020B0604020202020204" pitchFamily="34" charset="0"/>
              </a:rPr>
              <a:t>   </a:t>
            </a:r>
          </a:p>
          <a:p>
            <a:pPr>
              <a:defRPr/>
            </a:pPr>
            <a:r>
              <a:rPr lang="en-US" sz="2800" b="1" dirty="0">
                <a:solidFill>
                  <a:schemeClr val="accent4"/>
                </a:solidFill>
                <a:latin typeface="Arial" panose="020B0604020202020204" pitchFamily="34" charset="0"/>
                <a:cs typeface="Arial" panose="020B0604020202020204" pitchFamily="34" charset="0"/>
              </a:rPr>
              <a:t>Gray (</a:t>
            </a:r>
            <a:r>
              <a:rPr lang="en-US" sz="2800" b="1" dirty="0" err="1">
                <a:solidFill>
                  <a:schemeClr val="accent4"/>
                </a:solidFill>
                <a:latin typeface="Arial" panose="020B0604020202020204" pitchFamily="34" charset="0"/>
                <a:cs typeface="Arial" panose="020B0604020202020204" pitchFamily="34" charset="0"/>
              </a:rPr>
              <a:t>Gy</a:t>
            </a:r>
            <a:r>
              <a:rPr lang="en-US" sz="2800" b="1"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The SI unit of absorbed radiation; 1 </a:t>
            </a:r>
            <a:r>
              <a:rPr lang="en-US" sz="2800" dirty="0" err="1">
                <a:solidFill>
                  <a:schemeClr val="accent4"/>
                </a:solidFill>
                <a:latin typeface="Arial" panose="020B0604020202020204" pitchFamily="34" charset="0"/>
                <a:cs typeface="Arial" panose="020B0604020202020204" pitchFamily="34" charset="0"/>
              </a:rPr>
              <a:t>Gy</a:t>
            </a:r>
            <a:r>
              <a:rPr lang="en-US" sz="2800" dirty="0">
                <a:solidFill>
                  <a:schemeClr val="accent4"/>
                </a:solidFill>
                <a:latin typeface="Arial" panose="020B0604020202020204" pitchFamily="34" charset="0"/>
                <a:cs typeface="Arial" panose="020B0604020202020204" pitchFamily="34" charset="0"/>
              </a:rPr>
              <a:t> = 1 J/kg tissue</a:t>
            </a:r>
          </a:p>
          <a:p>
            <a:pPr>
              <a:defRPr/>
            </a:pPr>
            <a:endParaRPr lang="en-US" sz="800" dirty="0">
              <a:solidFill>
                <a:schemeClr val="accent4"/>
              </a:solidFill>
              <a:latin typeface="Arial" panose="020B0604020202020204" pitchFamily="34" charset="0"/>
              <a:cs typeface="Arial" panose="020B0604020202020204" pitchFamily="34" charset="0"/>
            </a:endParaRPr>
          </a:p>
          <a:p>
            <a:pPr>
              <a:defRPr/>
            </a:pPr>
            <a:r>
              <a:rPr lang="en-US" sz="2800" b="1" dirty="0">
                <a:solidFill>
                  <a:schemeClr val="accent4"/>
                </a:solidFill>
                <a:latin typeface="Arial" panose="020B0604020202020204" pitchFamily="34" charset="0"/>
                <a:cs typeface="Arial" panose="020B0604020202020204" pitchFamily="34" charset="0"/>
              </a:rPr>
              <a:t>Relative Biological Effectiveness (RBE): </a:t>
            </a:r>
            <a:r>
              <a:rPr lang="en-US" sz="2800" dirty="0">
                <a:solidFill>
                  <a:schemeClr val="accent4"/>
                </a:solidFill>
                <a:latin typeface="Arial" panose="020B0604020202020204" pitchFamily="34" charset="0"/>
                <a:cs typeface="Arial" panose="020B0604020202020204" pitchFamily="34" charset="0"/>
              </a:rPr>
              <a:t>A factor that accounts for the differences in physical damage caused by different types of radiation</a:t>
            </a:r>
          </a:p>
          <a:p>
            <a:pPr>
              <a:defRPr/>
            </a:pPr>
            <a:endParaRPr lang="en-US" sz="800" dirty="0">
              <a:solidFill>
                <a:schemeClr val="accent4"/>
              </a:solidFill>
              <a:latin typeface="Arial" panose="020B0604020202020204" pitchFamily="34" charset="0"/>
              <a:cs typeface="Arial" panose="020B0604020202020204" pitchFamily="34" charset="0"/>
            </a:endParaRPr>
          </a:p>
          <a:p>
            <a:pPr>
              <a:defRPr/>
            </a:pPr>
            <a:r>
              <a:rPr lang="en-US" sz="2800" b="1" dirty="0">
                <a:solidFill>
                  <a:schemeClr val="accent4"/>
                </a:solidFill>
                <a:latin typeface="Arial" panose="020B0604020202020204" pitchFamily="34" charset="0"/>
                <a:cs typeface="Arial" panose="020B0604020202020204" pitchFamily="34" charset="0"/>
              </a:rPr>
              <a:t>Sievert (</a:t>
            </a:r>
            <a:r>
              <a:rPr lang="en-US" sz="2800" b="1" dirty="0" err="1">
                <a:solidFill>
                  <a:schemeClr val="accent4"/>
                </a:solidFill>
                <a:latin typeface="Arial" panose="020B0604020202020204" pitchFamily="34" charset="0"/>
                <a:cs typeface="Arial" panose="020B0604020202020204" pitchFamily="34" charset="0"/>
              </a:rPr>
              <a:t>Sv</a:t>
            </a:r>
            <a:r>
              <a:rPr lang="en-US" sz="2800" b="1"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SI unit used to express the amount of biological damage caused by ionizing radiation</a:t>
            </a:r>
          </a:p>
        </p:txBody>
      </p:sp>
      <p:sp>
        <p:nvSpPr>
          <p:cNvPr id="4"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Biological Effects of Radioactivity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6" name="Content Placeholder 2"/>
          <p:cNvSpPr txBox="1">
            <a:spLocks/>
          </p:cNvSpPr>
          <p:nvPr/>
        </p:nvSpPr>
        <p:spPr>
          <a:xfrm>
            <a:off x="4724400" y="2590800"/>
            <a:ext cx="4800600" cy="533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defRPr/>
            </a:pPr>
            <a:r>
              <a:rPr lang="en-US" sz="2800" i="1" kern="0" dirty="0">
                <a:solidFill>
                  <a:srgbClr val="3366FF"/>
                </a:solidFill>
                <a:latin typeface="Arial" panose="020B0604020202020204" pitchFamily="34" charset="0"/>
                <a:cs typeface="Arial" panose="020B0604020202020204" pitchFamily="34" charset="0"/>
              </a:rPr>
              <a:t>1 curie (Ci) = 3.70 × 10</a:t>
            </a:r>
            <a:r>
              <a:rPr lang="en-US" sz="2800" i="1" kern="0" baseline="30000" dirty="0">
                <a:solidFill>
                  <a:srgbClr val="3366FF"/>
                </a:solidFill>
                <a:latin typeface="Arial" panose="020B0604020202020204" pitchFamily="34" charset="0"/>
                <a:cs typeface="Arial" panose="020B0604020202020204" pitchFamily="34" charset="0"/>
              </a:rPr>
              <a:t>10</a:t>
            </a:r>
            <a:r>
              <a:rPr lang="en-US" sz="2800" i="1" kern="0" dirty="0">
                <a:solidFill>
                  <a:srgbClr val="3366FF"/>
                </a:solidFill>
                <a:latin typeface="Arial" panose="020B0604020202020204" pitchFamily="34" charset="0"/>
                <a:cs typeface="Arial" panose="020B0604020202020204" pitchFamily="34" charset="0"/>
              </a:rPr>
              <a:t> </a:t>
            </a:r>
            <a:r>
              <a:rPr lang="en-US" sz="2800" i="1" kern="0" dirty="0" err="1">
                <a:solidFill>
                  <a:srgbClr val="3366FF"/>
                </a:solidFill>
                <a:latin typeface="Arial" panose="020B0604020202020204" pitchFamily="34" charset="0"/>
                <a:cs typeface="Arial" panose="020B0604020202020204" pitchFamily="34" charset="0"/>
              </a:rPr>
              <a:t>Bq</a:t>
            </a:r>
            <a:endParaRPr lang="en-US" sz="2800" i="1" kern="0" dirty="0">
              <a:solidFill>
                <a:srgbClr val="336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948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9394" y="1066800"/>
            <a:ext cx="12030205" cy="5791200"/>
          </a:xfrm>
        </p:spPr>
        <p:txBody>
          <a:bodyPr/>
          <a:lstStyle/>
          <a:p>
            <a:pPr>
              <a:defRPr/>
            </a:pPr>
            <a:r>
              <a:rPr lang="en-US" sz="2000" dirty="0">
                <a:solidFill>
                  <a:schemeClr val="accent4"/>
                </a:solidFill>
                <a:latin typeface="Arial" panose="020B0604020202020204" pitchFamily="34" charset="0"/>
                <a:cs typeface="Arial" panose="020B0604020202020204" pitchFamily="34" charset="0"/>
              </a:rPr>
              <a:t>Wed 22</a:t>
            </a:r>
            <a:r>
              <a:rPr lang="en-US" sz="2000" baseline="30000" dirty="0">
                <a:solidFill>
                  <a:schemeClr val="accent4"/>
                </a:solidFill>
                <a:latin typeface="Arial" panose="020B0604020202020204" pitchFamily="34" charset="0"/>
                <a:cs typeface="Arial" panose="020B0604020202020204" pitchFamily="34" charset="0"/>
              </a:rPr>
              <a:t>nd</a:t>
            </a:r>
            <a:r>
              <a:rPr lang="en-US" sz="2000" dirty="0">
                <a:solidFill>
                  <a:schemeClr val="accent4"/>
                </a:solidFill>
                <a:latin typeface="Arial" panose="020B0604020202020204" pitchFamily="34" charset="0"/>
                <a:cs typeface="Arial" panose="020B0604020202020204" pitchFamily="34" charset="0"/>
              </a:rPr>
              <a:t> is Earth day</a:t>
            </a:r>
          </a:p>
          <a:p>
            <a:pPr>
              <a:defRPr/>
            </a:pPr>
            <a:r>
              <a:rPr lang="en-US" sz="2000" dirty="0">
                <a:solidFill>
                  <a:schemeClr val="accent4"/>
                </a:solidFill>
                <a:latin typeface="Arial" panose="020B0604020202020204" pitchFamily="34" charset="0"/>
                <a:cs typeface="Arial" panose="020B0604020202020204" pitchFamily="34" charset="0"/>
              </a:rPr>
              <a:t>Working with nuclear energy or waste</a:t>
            </a:r>
          </a:p>
          <a:p>
            <a:pPr>
              <a:defRPr/>
            </a:pPr>
            <a:r>
              <a:rPr lang="en-US" sz="2000" dirty="0">
                <a:solidFill>
                  <a:schemeClr val="accent4"/>
                </a:solidFill>
                <a:latin typeface="Arial" panose="020B0604020202020204" pitchFamily="34" charset="0"/>
                <a:cs typeface="Arial" panose="020B0604020202020204" pitchFamily="34" charset="0"/>
              </a:rPr>
              <a:t>Accidents: </a:t>
            </a:r>
          </a:p>
          <a:p>
            <a:pPr lvl="1">
              <a:defRPr/>
            </a:pPr>
            <a:r>
              <a:rPr lang="en-US" sz="1600" dirty="0">
                <a:solidFill>
                  <a:schemeClr val="accent4"/>
                </a:solidFill>
                <a:latin typeface="Arial" panose="020B0604020202020204" pitchFamily="34" charset="0"/>
                <a:cs typeface="Arial" panose="020B0604020202020204" pitchFamily="34" charset="0"/>
              </a:rPr>
              <a:t>Fukushima Nuclear Power Plant Explosion 2011</a:t>
            </a:r>
          </a:p>
          <a:p>
            <a:pPr lvl="1">
              <a:defRPr/>
            </a:pPr>
            <a:r>
              <a:rPr lang="en-US" sz="1600" dirty="0">
                <a:solidFill>
                  <a:schemeClr val="accent4"/>
                </a:solidFill>
                <a:latin typeface="Arial" panose="020B0604020202020204" pitchFamily="34" charset="0"/>
                <a:cs typeface="Arial" panose="020B0604020202020204" pitchFamily="34" charset="0"/>
              </a:rPr>
              <a:t>Chernobyl, 1986</a:t>
            </a:r>
          </a:p>
          <a:p>
            <a:pPr lvl="1">
              <a:defRPr/>
            </a:pPr>
            <a:r>
              <a:rPr lang="en-US" sz="1600" dirty="0">
                <a:solidFill>
                  <a:schemeClr val="accent4"/>
                </a:solidFill>
                <a:latin typeface="Arial" panose="020B0604020202020204" pitchFamily="34" charset="0"/>
                <a:cs typeface="Arial" panose="020B0604020202020204" pitchFamily="34" charset="0"/>
              </a:rPr>
              <a:t>Three Mile Island 1978</a:t>
            </a:r>
          </a:p>
          <a:p>
            <a:pPr lvl="1">
              <a:defRPr/>
            </a:pPr>
            <a:r>
              <a:rPr lang="en-US" sz="1600" dirty="0">
                <a:solidFill>
                  <a:schemeClr val="accent4"/>
                </a:solidFill>
                <a:latin typeface="Arial" panose="020B0604020202020204" pitchFamily="34" charset="0"/>
                <a:cs typeface="Arial" panose="020B0604020202020204" pitchFamily="34" charset="0"/>
              </a:rPr>
              <a:t>Enrico Fermi Unit 1966 </a:t>
            </a:r>
          </a:p>
          <a:p>
            <a:pPr lvl="1">
              <a:defRPr/>
            </a:pPr>
            <a:r>
              <a:rPr lang="en-US" sz="1600" dirty="0">
                <a:solidFill>
                  <a:schemeClr val="accent4"/>
                </a:solidFill>
                <a:latin typeface="Arial" panose="020B0604020202020204" pitchFamily="34" charset="0"/>
                <a:cs typeface="Arial" panose="020B0604020202020204" pitchFamily="34" charset="0"/>
              </a:rPr>
              <a:t>SL-1 Idaho 1961</a:t>
            </a:r>
          </a:p>
          <a:p>
            <a:pPr lvl="1">
              <a:defRPr/>
            </a:pPr>
            <a:r>
              <a:rPr lang="en-US" sz="1600" dirty="0">
                <a:solidFill>
                  <a:schemeClr val="accent4"/>
                </a:solidFill>
                <a:latin typeface="Arial" panose="020B0604020202020204" pitchFamily="34" charset="0"/>
                <a:cs typeface="Arial" panose="020B0604020202020204" pitchFamily="34" charset="0"/>
              </a:rPr>
              <a:t>Sodium Reactor Experiment release 1959 Ca</a:t>
            </a:r>
          </a:p>
          <a:p>
            <a:pPr lvl="1">
              <a:defRPr/>
            </a:pPr>
            <a:r>
              <a:rPr lang="en-US" sz="1600" dirty="0">
                <a:solidFill>
                  <a:schemeClr val="accent4"/>
                </a:solidFill>
                <a:latin typeface="Arial" panose="020B0604020202020204" pitchFamily="34" charset="0"/>
                <a:cs typeface="Arial" panose="020B0604020202020204" pitchFamily="34" charset="0"/>
              </a:rPr>
              <a:t>Windscale 1957 UK </a:t>
            </a:r>
          </a:p>
          <a:p>
            <a:pPr lvl="1">
              <a:defRPr/>
            </a:pPr>
            <a:r>
              <a:rPr lang="en-US" sz="1600" dirty="0" err="1">
                <a:solidFill>
                  <a:schemeClr val="accent4"/>
                </a:solidFill>
                <a:latin typeface="Arial" panose="020B0604020202020204" pitchFamily="34" charset="0"/>
                <a:cs typeface="Arial" panose="020B0604020202020204" pitchFamily="34" charset="0"/>
              </a:rPr>
              <a:t>Kyshtym</a:t>
            </a:r>
            <a:r>
              <a:rPr lang="en-US" sz="1600" dirty="0">
                <a:solidFill>
                  <a:schemeClr val="accent4"/>
                </a:solidFill>
                <a:latin typeface="Arial" panose="020B0604020202020204" pitchFamily="34" charset="0"/>
                <a:cs typeface="Arial" panose="020B0604020202020204" pitchFamily="34" charset="0"/>
              </a:rPr>
              <a:t> Soviet Union, 1957</a:t>
            </a:r>
          </a:p>
          <a:p>
            <a:pPr>
              <a:defRPr/>
            </a:pPr>
            <a:endParaRPr lang="en-US" sz="2000" dirty="0">
              <a:solidFill>
                <a:schemeClr val="accent4"/>
              </a:solidFill>
              <a:latin typeface="Arial" panose="020B0604020202020204" pitchFamily="34" charset="0"/>
              <a:cs typeface="Arial" panose="020B0604020202020204" pitchFamily="34" charset="0"/>
            </a:endParaRPr>
          </a:p>
          <a:p>
            <a:pPr>
              <a:defRPr/>
            </a:pPr>
            <a:r>
              <a:rPr lang="en-US" sz="2000" dirty="0">
                <a:solidFill>
                  <a:schemeClr val="accent4"/>
                </a:solidFill>
                <a:latin typeface="Arial" panose="020B0604020202020204" pitchFamily="34" charset="0"/>
                <a:cs typeface="Arial" panose="020B0604020202020204" pitchFamily="34" charset="0"/>
              </a:rPr>
              <a:t>Hiroshima, Japan Intentional bombing 1945</a:t>
            </a:r>
          </a:p>
          <a:p>
            <a:pPr>
              <a:defRPr/>
            </a:pPr>
            <a:r>
              <a:rPr lang="en-US" sz="2000" dirty="0">
                <a:solidFill>
                  <a:schemeClr val="accent4"/>
                </a:solidFill>
                <a:latin typeface="Arial" panose="020B0604020202020204" pitchFamily="34" charset="0"/>
                <a:cs typeface="Arial" panose="020B0604020202020204" pitchFamily="34" charset="0"/>
              </a:rPr>
              <a:t>Nagasaki, Japan Intentional bombing 1945</a:t>
            </a:r>
          </a:p>
          <a:p>
            <a:pPr>
              <a:defRPr/>
            </a:pPr>
            <a:endParaRPr lang="en-US" sz="2000" dirty="0">
              <a:solidFill>
                <a:schemeClr val="accent4"/>
              </a:solidFill>
              <a:latin typeface="Arial" panose="020B0604020202020204" pitchFamily="34" charset="0"/>
              <a:cs typeface="Arial" panose="020B0604020202020204" pitchFamily="34" charset="0"/>
            </a:endParaRPr>
          </a:p>
        </p:txBody>
      </p:sp>
      <p:sp>
        <p:nvSpPr>
          <p:cNvPr id="4"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Biological Effects of Radioactivity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a:extLst>
              <a:ext uri="{FF2B5EF4-FFF2-40B4-BE49-F238E27FC236}">
                <a16:creationId xmlns:a16="http://schemas.microsoft.com/office/drawing/2014/main" id="{2F9EE1CA-3B7A-6A4E-BDC2-761D998C30DE}"/>
              </a:ext>
            </a:extLst>
          </p:cNvPr>
          <p:cNvSpPr txBox="1"/>
          <p:nvPr/>
        </p:nvSpPr>
        <p:spPr>
          <a:xfrm>
            <a:off x="762000" y="6059269"/>
            <a:ext cx="7891969" cy="646331"/>
          </a:xfrm>
          <a:prstGeom prst="rect">
            <a:avLst/>
          </a:prstGeom>
          <a:noFill/>
        </p:spPr>
        <p:txBody>
          <a:bodyPr wrap="none" rtlCol="0">
            <a:spAutoFit/>
          </a:bodyPr>
          <a:lstStyle/>
          <a:p>
            <a:r>
              <a:rPr lang="en-US" dirty="0"/>
              <a:t>Union of concerned scientist</a:t>
            </a:r>
          </a:p>
          <a:p>
            <a:r>
              <a:rPr lang="en-US" dirty="0"/>
              <a:t>https://</a:t>
            </a:r>
            <a:r>
              <a:rPr lang="en-US" dirty="0" err="1"/>
              <a:t>www.ucsusa.org</a:t>
            </a:r>
            <a:r>
              <a:rPr lang="en-US" dirty="0"/>
              <a:t>/resources/brief-history-nuclear-accidents-worldwide</a:t>
            </a:r>
          </a:p>
        </p:txBody>
      </p:sp>
    </p:spTree>
    <p:extLst>
      <p:ext uri="{BB962C8B-B14F-4D97-AF65-F5344CB8AC3E}">
        <p14:creationId xmlns:p14="http://schemas.microsoft.com/office/powerpoint/2010/main" val="3788219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Content Placeholder 2"/>
          <p:cNvSpPr>
            <a:spLocks noGrp="1"/>
          </p:cNvSpPr>
          <p:nvPr>
            <p:ph idx="1"/>
          </p:nvPr>
        </p:nvSpPr>
        <p:spPr>
          <a:xfrm>
            <a:off x="1600200" y="4381880"/>
            <a:ext cx="8915400" cy="2565400"/>
          </a:xfrm>
        </p:spPr>
        <p:txBody>
          <a:bodyPr/>
          <a:lstStyle/>
          <a:p>
            <a:pPr marL="0" indent="0">
              <a:buNone/>
              <a:defRPr/>
            </a:pPr>
            <a:r>
              <a:rPr lang="en-US" sz="2600" dirty="0">
                <a:solidFill>
                  <a:schemeClr val="accent4"/>
                </a:solidFill>
                <a:latin typeface="Arial" panose="020B0604020202020204" pitchFamily="34" charset="0"/>
                <a:cs typeface="Arial" panose="020B0604020202020204" pitchFamily="34" charset="0"/>
              </a:rPr>
              <a:t>In quantifying </a:t>
            </a:r>
            <a:r>
              <a:rPr lang="en-US" sz="2600" u="sng" dirty="0">
                <a:solidFill>
                  <a:schemeClr val="accent4"/>
                </a:solidFill>
                <a:latin typeface="Arial" panose="020B0604020202020204" pitchFamily="34" charset="0"/>
                <a:cs typeface="Arial" panose="020B0604020202020204" pitchFamily="34" charset="0"/>
              </a:rPr>
              <a:t>rate</a:t>
            </a:r>
            <a:r>
              <a:rPr lang="en-US" sz="2600" dirty="0">
                <a:solidFill>
                  <a:schemeClr val="accent4"/>
                </a:solidFill>
                <a:latin typeface="Arial" panose="020B0604020202020204" pitchFamily="34" charset="0"/>
                <a:cs typeface="Arial" panose="020B0604020202020204" pitchFamily="34" charset="0"/>
              </a:rPr>
              <a:t> at which radioactive substances decay:</a:t>
            </a:r>
          </a:p>
          <a:p>
            <a:pPr marL="228600" lvl="1" indent="0">
              <a:buNone/>
              <a:defRPr/>
            </a:pPr>
            <a:r>
              <a:rPr lang="en-US" dirty="0">
                <a:solidFill>
                  <a:schemeClr val="accent4"/>
                </a:solidFill>
                <a:latin typeface="Arial" panose="020B0604020202020204" pitchFamily="34" charset="0"/>
                <a:cs typeface="Arial" panose="020B0604020202020204" pitchFamily="34" charset="0"/>
              </a:rPr>
              <a:t>Rate = </a:t>
            </a:r>
            <a:r>
              <a:rPr lang="en-US" i="1" dirty="0">
                <a:solidFill>
                  <a:schemeClr val="accent4"/>
                </a:solidFill>
                <a:latin typeface="Arial" panose="020B0604020202020204" pitchFamily="34" charset="0"/>
                <a:cs typeface="Arial" panose="020B0604020202020204" pitchFamily="34" charset="0"/>
              </a:rPr>
              <a:t>k</a:t>
            </a:r>
            <a:r>
              <a:rPr lang="en-US" dirty="0">
                <a:solidFill>
                  <a:schemeClr val="accent4"/>
                </a:solidFill>
                <a:latin typeface="Arial" panose="020B0604020202020204" pitchFamily="34" charset="0"/>
                <a:cs typeface="Arial" panose="020B0604020202020204" pitchFamily="34" charset="0"/>
              </a:rPr>
              <a:t>[</a:t>
            </a:r>
            <a:r>
              <a:rPr lang="en-US" i="1" dirty="0">
                <a:solidFill>
                  <a:schemeClr val="accent4"/>
                </a:solidFill>
                <a:latin typeface="Arial" panose="020B0604020202020204" pitchFamily="34" charset="0"/>
                <a:cs typeface="Arial" panose="020B0604020202020204" pitchFamily="34" charset="0"/>
              </a:rPr>
              <a:t>R</a:t>
            </a:r>
            <a:r>
              <a:rPr lang="en-US" dirty="0">
                <a:solidFill>
                  <a:schemeClr val="accent4"/>
                </a:solidFill>
                <a:latin typeface="Arial" panose="020B0604020202020204" pitchFamily="34" charset="0"/>
                <a:cs typeface="Arial" panose="020B0604020202020204" pitchFamily="34" charset="0"/>
              </a:rPr>
              <a:t>] </a:t>
            </a:r>
          </a:p>
          <a:p>
            <a:pPr marL="228600" lvl="1" indent="0">
              <a:buNone/>
              <a:defRPr/>
            </a:pPr>
            <a:endParaRPr lang="en-US" sz="1000" dirty="0">
              <a:solidFill>
                <a:schemeClr val="accent4"/>
              </a:solidFill>
              <a:latin typeface="Arial" panose="020B0604020202020204" pitchFamily="34" charset="0"/>
              <a:cs typeface="Arial" panose="020B0604020202020204" pitchFamily="34" charset="0"/>
            </a:endParaRPr>
          </a:p>
          <a:p>
            <a:pPr marL="228600" lvl="1" indent="0">
              <a:buNone/>
              <a:defRPr/>
            </a:pPr>
            <a:r>
              <a:rPr lang="en-US" i="1" dirty="0">
                <a:solidFill>
                  <a:schemeClr val="accent4"/>
                </a:solidFill>
                <a:latin typeface="Arial" panose="020B0604020202020204" pitchFamily="34" charset="0"/>
                <a:cs typeface="Arial" panose="020B0604020202020204" pitchFamily="34" charset="0"/>
              </a:rPr>
              <a:t>A</a:t>
            </a:r>
            <a:r>
              <a:rPr lang="en-US" dirty="0">
                <a:solidFill>
                  <a:schemeClr val="accent4"/>
                </a:solidFill>
                <a:latin typeface="Arial" panose="020B0604020202020204" pitchFamily="34" charset="0"/>
                <a:cs typeface="Arial" panose="020B0604020202020204" pitchFamily="34" charset="0"/>
              </a:rPr>
              <a:t> = </a:t>
            </a:r>
            <a:r>
              <a:rPr lang="en-US" i="1" dirty="0" err="1">
                <a:solidFill>
                  <a:schemeClr val="accent4"/>
                </a:solidFill>
                <a:latin typeface="Arial" panose="020B0604020202020204" pitchFamily="34" charset="0"/>
                <a:cs typeface="Arial" panose="020B0604020202020204" pitchFamily="34" charset="0"/>
              </a:rPr>
              <a:t>kN</a:t>
            </a:r>
            <a:r>
              <a:rPr lang="en-US" dirty="0">
                <a:solidFill>
                  <a:schemeClr val="accent4"/>
                </a:solidFill>
                <a:latin typeface="Arial" panose="020B0604020202020204" pitchFamily="34" charset="0"/>
                <a:cs typeface="Arial" panose="020B0604020202020204" pitchFamily="34" charset="0"/>
              </a:rPr>
              <a:t> </a:t>
            </a:r>
          </a:p>
          <a:p>
            <a:pPr marL="228600" lvl="1" indent="0">
              <a:buNone/>
              <a:defRPr/>
            </a:pPr>
            <a:endParaRPr lang="en-US" sz="1000" dirty="0">
              <a:solidFill>
                <a:schemeClr val="accent4"/>
              </a:solidFill>
              <a:latin typeface="Arial" panose="020B0604020202020204" pitchFamily="34" charset="0"/>
              <a:cs typeface="Arial" panose="020B0604020202020204" pitchFamily="34" charset="0"/>
            </a:endParaRPr>
          </a:p>
          <a:p>
            <a:pPr marL="228600" lvl="1" indent="0">
              <a:buNone/>
              <a:defRPr/>
            </a:pPr>
            <a:r>
              <a:rPr lang="en-US" i="1" dirty="0">
                <a:solidFill>
                  <a:schemeClr val="accent4"/>
                </a:solidFill>
                <a:latin typeface="Arial" panose="020B0604020202020204" pitchFamily="34" charset="0"/>
                <a:cs typeface="Arial" panose="020B0604020202020204" pitchFamily="34" charset="0"/>
              </a:rPr>
              <a:t>t</a:t>
            </a:r>
            <a:r>
              <a:rPr lang="en-US" baseline="-25000" dirty="0">
                <a:solidFill>
                  <a:schemeClr val="accent4"/>
                </a:solidFill>
                <a:latin typeface="Arial" panose="020B0604020202020204" pitchFamily="34" charset="0"/>
                <a:cs typeface="Arial" panose="020B0604020202020204" pitchFamily="34" charset="0"/>
              </a:rPr>
              <a:t>½</a:t>
            </a:r>
            <a:r>
              <a:rPr lang="en-US" dirty="0">
                <a:solidFill>
                  <a:schemeClr val="accent4"/>
                </a:solidFill>
                <a:latin typeface="Arial" panose="020B0604020202020204" pitchFamily="34" charset="0"/>
                <a:cs typeface="Arial" panose="020B0604020202020204" pitchFamily="34" charset="0"/>
              </a:rPr>
              <a:t> = 0.693/</a:t>
            </a:r>
            <a:r>
              <a:rPr lang="en-US" i="1" dirty="0">
                <a:solidFill>
                  <a:schemeClr val="accent4"/>
                </a:solidFill>
                <a:latin typeface="Arial" panose="020B0604020202020204" pitchFamily="34" charset="0"/>
                <a:cs typeface="Arial" panose="020B0604020202020204" pitchFamily="34" charset="0"/>
              </a:rPr>
              <a:t>k</a:t>
            </a:r>
            <a:endParaRPr lang="en-US" i="1" baseline="-25000" dirty="0">
              <a:solidFill>
                <a:schemeClr val="accent4"/>
              </a:solidFill>
              <a:latin typeface="Arial" panose="020B0604020202020204" pitchFamily="34" charset="0"/>
              <a:cs typeface="Arial" panose="020B0604020202020204" pitchFamily="34" charset="0"/>
            </a:endParaRPr>
          </a:p>
          <a:p>
            <a:pPr marL="457200" lvl="1" indent="0">
              <a:buNone/>
              <a:defRPr/>
            </a:pPr>
            <a:endParaRPr lang="en-US" dirty="0">
              <a:solidFill>
                <a:schemeClr val="accent4"/>
              </a:solidFill>
              <a:latin typeface="Arial" panose="020B0604020202020204" pitchFamily="34" charset="0"/>
              <a:cs typeface="Arial" panose="020B0604020202020204" pitchFamily="34" charset="0"/>
            </a:endParaRPr>
          </a:p>
        </p:txBody>
      </p:sp>
      <p:sp>
        <p:nvSpPr>
          <p:cNvPr id="5"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Measuring Radioactivity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Picture 2"/>
          <p:cNvPicPr>
            <a:picLocks noChangeAspect="1"/>
          </p:cNvPicPr>
          <p:nvPr/>
        </p:nvPicPr>
        <p:blipFill>
          <a:blip r:embed="rId2"/>
          <a:srcRect/>
          <a:stretch>
            <a:fillRect/>
          </a:stretch>
        </p:blipFill>
        <p:spPr bwMode="auto">
          <a:xfrm>
            <a:off x="2514600" y="939801"/>
            <a:ext cx="7277100" cy="3493260"/>
          </a:xfrm>
          <a:prstGeom prst="rect">
            <a:avLst/>
          </a:prstGeom>
          <a:noFill/>
          <a:ln w="9525">
            <a:noFill/>
            <a:miter lim="800000"/>
            <a:headEnd/>
            <a:tailEnd/>
          </a:ln>
        </p:spPr>
      </p:pic>
      <p:sp>
        <p:nvSpPr>
          <p:cNvPr id="4" name="Rectangle 3"/>
          <p:cNvSpPr/>
          <p:nvPr/>
        </p:nvSpPr>
        <p:spPr>
          <a:xfrm>
            <a:off x="4097868" y="4934760"/>
            <a:ext cx="1128835" cy="400110"/>
          </a:xfrm>
          <a:prstGeom prst="rect">
            <a:avLst/>
          </a:prstGeom>
        </p:spPr>
        <p:txBody>
          <a:bodyPr wrap="non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1</a:t>
            </a:r>
            <a:r>
              <a:rPr lang="en-US" sz="2000" i="1" baseline="30000" dirty="0">
                <a:solidFill>
                  <a:srgbClr val="3366FF"/>
                </a:solidFill>
                <a:latin typeface="Arial" panose="020B0604020202020204" pitchFamily="34" charset="0"/>
                <a:cs typeface="Arial" panose="020B0604020202020204" pitchFamily="34" charset="0"/>
              </a:rPr>
              <a:t>st</a:t>
            </a:r>
            <a:r>
              <a:rPr lang="en-US" sz="2000" i="1" dirty="0">
                <a:solidFill>
                  <a:srgbClr val="3366FF"/>
                </a:solidFill>
                <a:latin typeface="Arial" panose="020B0604020202020204" pitchFamily="34" charset="0"/>
                <a:cs typeface="Arial" panose="020B0604020202020204" pitchFamily="34" charset="0"/>
              </a:rPr>
              <a:t> order</a:t>
            </a:r>
          </a:p>
        </p:txBody>
      </p:sp>
      <p:sp>
        <p:nvSpPr>
          <p:cNvPr id="8" name="Rectangle 7"/>
          <p:cNvSpPr/>
          <p:nvPr/>
        </p:nvSpPr>
        <p:spPr>
          <a:xfrm>
            <a:off x="4114800" y="5579565"/>
            <a:ext cx="6477000" cy="400110"/>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Where: A = radioactivity; N = # of radionuclides</a:t>
            </a:r>
          </a:p>
        </p:txBody>
      </p:sp>
      <p:sp>
        <p:nvSpPr>
          <p:cNvPr id="11" name="Rectangle 10"/>
          <p:cNvSpPr/>
          <p:nvPr/>
        </p:nvSpPr>
        <p:spPr>
          <a:xfrm>
            <a:off x="4114801" y="6150114"/>
            <a:ext cx="5867400" cy="707886"/>
          </a:xfrm>
          <a:prstGeom prst="rect">
            <a:avLst/>
          </a:prstGeom>
        </p:spPr>
        <p:txBody>
          <a:bodyPr wrap="square">
            <a:spAutoFit/>
          </a:bodyPr>
          <a:lstStyle/>
          <a:p>
            <a:pPr marL="0" lvl="1">
              <a:defRPr/>
            </a:pPr>
            <a:r>
              <a:rPr lang="en-US" sz="2000" i="1" dirty="0">
                <a:solidFill>
                  <a:srgbClr val="3366FF"/>
                </a:solidFill>
                <a:latin typeface="Arial" panose="020B0604020202020204" pitchFamily="34" charset="0"/>
                <a:cs typeface="Arial" panose="020B0604020202020204" pitchFamily="34" charset="0"/>
              </a:rPr>
              <a:t>Where: k = rate constant (decay events/(</a:t>
            </a:r>
            <a:r>
              <a:rPr lang="en-US" sz="2000" i="1" dirty="0" err="1">
                <a:solidFill>
                  <a:srgbClr val="3366FF"/>
                </a:solidFill>
                <a:latin typeface="Arial" panose="020B0604020202020204" pitchFamily="34" charset="0"/>
                <a:cs typeface="Arial" panose="020B0604020202020204" pitchFamily="34" charset="0"/>
              </a:rPr>
              <a:t>atom∙s</a:t>
            </a:r>
            <a:r>
              <a:rPr lang="en-US" sz="2000" i="1" dirty="0">
                <a:solidFill>
                  <a:srgbClr val="3366FF"/>
                </a:solidFill>
                <a:latin typeface="Arial" panose="020B0604020202020204" pitchFamily="34" charset="0"/>
                <a:cs typeface="Arial" panose="020B0604020202020204" pitchFamily="34" charset="0"/>
              </a:rPr>
              <a:t>); </a:t>
            </a:r>
          </a:p>
          <a:p>
            <a:pPr marL="0" lvl="1">
              <a:defRPr/>
            </a:pPr>
            <a:r>
              <a:rPr lang="en-US" sz="2000" i="1" dirty="0">
                <a:solidFill>
                  <a:srgbClr val="3366FF"/>
                </a:solidFill>
                <a:latin typeface="Arial" panose="020B0604020202020204" pitchFamily="34" charset="0"/>
                <a:cs typeface="Arial" panose="020B0604020202020204" pitchFamily="34" charset="0"/>
              </a:rPr>
              <a:t>            t</a:t>
            </a:r>
            <a:r>
              <a:rPr lang="en-US" sz="2000" i="1" baseline="-25000" dirty="0">
                <a:solidFill>
                  <a:srgbClr val="3366FF"/>
                </a:solidFill>
                <a:latin typeface="Arial" panose="020B0604020202020204" pitchFamily="34" charset="0"/>
                <a:cs typeface="Arial" panose="020B0604020202020204" pitchFamily="34" charset="0"/>
              </a:rPr>
              <a:t>½</a:t>
            </a:r>
            <a:r>
              <a:rPr lang="en-US" sz="2000" i="1" dirty="0">
                <a:solidFill>
                  <a:srgbClr val="3366FF"/>
                </a:solidFill>
                <a:latin typeface="Arial" panose="020B0604020202020204" pitchFamily="34" charset="0"/>
                <a:cs typeface="Arial" panose="020B0604020202020204" pitchFamily="34" charset="0"/>
              </a:rPr>
              <a:t> = half-life (s) </a:t>
            </a:r>
          </a:p>
        </p:txBody>
      </p:sp>
    </p:spTree>
    <p:extLst>
      <p:ext uri="{BB962C8B-B14F-4D97-AF65-F5344CB8AC3E}">
        <p14:creationId xmlns:p14="http://schemas.microsoft.com/office/powerpoint/2010/main" val="2986724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P spid="4"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16650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1" y="1677009"/>
            <a:ext cx="5631429" cy="5064744"/>
          </a:xfrm>
          <a:prstGeom prst="rect">
            <a:avLst/>
          </a:prstGeom>
        </p:spPr>
      </p:pic>
      <p:sp>
        <p:nvSpPr>
          <p:cNvPr id="9" name="Rectangle 8"/>
          <p:cNvSpPr/>
          <p:nvPr/>
        </p:nvSpPr>
        <p:spPr>
          <a:xfrm>
            <a:off x="5867400" y="6430515"/>
            <a:ext cx="6252086" cy="646331"/>
          </a:xfrm>
          <a:prstGeom prst="rect">
            <a:avLst/>
          </a:prstGeom>
        </p:spPr>
        <p:txBody>
          <a:bodyPr wrap="square">
            <a:spAutoFit/>
          </a:bodyPr>
          <a:lstStyle/>
          <a:p>
            <a:r>
              <a:rPr lang="en-US" dirty="0">
                <a:hlinkClick r:id="rId4"/>
              </a:rPr>
              <a:t>http://video.pbs.org/program/mystery-matter/</a:t>
            </a:r>
            <a:endParaRPr lang="en-US" dirty="0"/>
          </a:p>
          <a:p>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629" y="2438400"/>
            <a:ext cx="3355186" cy="2743200"/>
          </a:xfrm>
          <a:prstGeom prst="rect">
            <a:avLst/>
          </a:prstGeom>
        </p:spPr>
      </p:pic>
    </p:spTree>
    <p:extLst>
      <p:ext uri="{BB962C8B-B14F-4D97-AF65-F5344CB8AC3E}">
        <p14:creationId xmlns:p14="http://schemas.microsoft.com/office/powerpoint/2010/main" val="13824455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4420" name="Picture 5"/>
          <p:cNvPicPr>
            <a:picLocks noChangeAspect="1" noChangeArrowheads="1"/>
          </p:cNvPicPr>
          <p:nvPr/>
        </p:nvPicPr>
        <p:blipFill>
          <a:blip r:embed="rId3"/>
          <a:srcRect/>
          <a:stretch>
            <a:fillRect/>
          </a:stretch>
        </p:blipFill>
        <p:spPr bwMode="auto">
          <a:xfrm>
            <a:off x="1692276" y="2633664"/>
            <a:ext cx="4391025" cy="2624137"/>
          </a:xfrm>
          <a:prstGeom prst="rect">
            <a:avLst/>
          </a:prstGeom>
          <a:noFill/>
          <a:ln w="9525">
            <a:noFill/>
            <a:miter lim="800000"/>
            <a:headEnd/>
            <a:tailEnd/>
          </a:ln>
        </p:spPr>
      </p:pic>
      <p:pic>
        <p:nvPicPr>
          <p:cNvPr id="1084421" name="Picture 1"/>
          <p:cNvPicPr>
            <a:picLocks noChangeAspect="1"/>
          </p:cNvPicPr>
          <p:nvPr/>
        </p:nvPicPr>
        <p:blipFill>
          <a:blip r:embed="rId4"/>
          <a:srcRect/>
          <a:stretch>
            <a:fillRect/>
          </a:stretch>
        </p:blipFill>
        <p:spPr bwMode="auto">
          <a:xfrm>
            <a:off x="6134100" y="1685926"/>
            <a:ext cx="4471988" cy="4257675"/>
          </a:xfrm>
          <a:prstGeom prst="rect">
            <a:avLst/>
          </a:prstGeom>
          <a:noFill/>
          <a:ln w="9525">
            <a:noFill/>
            <a:miter lim="800000"/>
            <a:headEnd/>
            <a:tailEnd/>
          </a:ln>
        </p:spPr>
      </p:pic>
      <p:sp>
        <p:nvSpPr>
          <p:cNvPr id="5"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RBE (Relative Biological Effectiveness: Penetrating Power</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9379520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6465" name="Picture 1"/>
          <p:cNvPicPr>
            <a:picLocks noChangeAspect="1"/>
          </p:cNvPicPr>
          <p:nvPr/>
        </p:nvPicPr>
        <p:blipFill>
          <a:blip r:embed="rId3"/>
          <a:srcRect/>
          <a:stretch>
            <a:fillRect/>
          </a:stretch>
        </p:blipFill>
        <p:spPr bwMode="auto">
          <a:xfrm>
            <a:off x="1524000" y="1466850"/>
            <a:ext cx="9144000" cy="4324350"/>
          </a:xfrm>
          <a:prstGeom prst="rect">
            <a:avLst/>
          </a:prstGeom>
          <a:noFill/>
          <a:ln w="9525">
            <a:noFill/>
            <a:miter lim="800000"/>
            <a:headEnd/>
            <a:tailEnd/>
          </a:ln>
        </p:spPr>
      </p:pic>
      <p:sp>
        <p:nvSpPr>
          <p:cNvPr id="4"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Effects of Ionizing Radiation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4787053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8516" name="Picture 2"/>
          <p:cNvPicPr>
            <a:picLocks noChangeAspect="1"/>
          </p:cNvPicPr>
          <p:nvPr/>
        </p:nvPicPr>
        <p:blipFill>
          <a:blip r:embed="rId3"/>
          <a:srcRect/>
          <a:stretch>
            <a:fillRect/>
          </a:stretch>
        </p:blipFill>
        <p:spPr bwMode="auto">
          <a:xfrm>
            <a:off x="2438401" y="1066800"/>
            <a:ext cx="7204075" cy="5695184"/>
          </a:xfrm>
          <a:prstGeom prst="rect">
            <a:avLst/>
          </a:prstGeom>
          <a:noFill/>
          <a:ln w="9525">
            <a:noFill/>
            <a:miter lim="800000"/>
            <a:headEnd/>
            <a:tailEnd/>
          </a:ln>
        </p:spPr>
      </p:pic>
      <p:sp>
        <p:nvSpPr>
          <p:cNvPr id="4"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Sources of Radiation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42697166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Evaluating the Risks of Radiation</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0" y="1752600"/>
            <a:ext cx="9140364" cy="4974970"/>
          </a:xfrm>
        </p:spPr>
      </p:pic>
      <p:pic>
        <p:nvPicPr>
          <p:cNvPr id="7" name="Content Placeholder 6"/>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9140364" y="76200"/>
            <a:ext cx="2964830" cy="2586398"/>
          </a:xfrm>
        </p:spPr>
      </p:pic>
      <p:sp>
        <p:nvSpPr>
          <p:cNvPr id="3" name="TextBox 2"/>
          <p:cNvSpPr txBox="1"/>
          <p:nvPr/>
        </p:nvSpPr>
        <p:spPr>
          <a:xfrm>
            <a:off x="914400" y="4953000"/>
            <a:ext cx="2933816" cy="369332"/>
          </a:xfrm>
          <a:prstGeom prst="rect">
            <a:avLst/>
          </a:prstGeom>
          <a:noFill/>
        </p:spPr>
        <p:txBody>
          <a:bodyPr wrap="none" rtlCol="0">
            <a:spAutoFit/>
          </a:bodyPr>
          <a:lstStyle/>
          <a:p>
            <a:r>
              <a:rPr lang="en-US" dirty="0"/>
              <a:t>Prominent in the “Midwest”</a:t>
            </a:r>
          </a:p>
        </p:txBody>
      </p:sp>
    </p:spTree>
    <p:extLst>
      <p:ext uri="{BB962C8B-B14F-4D97-AF65-F5344CB8AC3E}">
        <p14:creationId xmlns:p14="http://schemas.microsoft.com/office/powerpoint/2010/main" val="9771597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Alpha (</a:t>
            </a:r>
            <a:r>
              <a:rPr lang="en-US" dirty="0">
                <a:latin typeface="Symbol" panose="05050102010706020507" pitchFamily="18" charset="2"/>
              </a:rPr>
              <a:t>a</a:t>
            </a:r>
            <a:r>
              <a:rPr lang="en-US" dirty="0"/>
              <a:t>) Decay (Cont. 1)</a:t>
            </a:r>
          </a:p>
        </p:txBody>
      </p:sp>
      <p:sp>
        <p:nvSpPr>
          <p:cNvPr id="3" name="Content Placeholder 2"/>
          <p:cNvSpPr>
            <a:spLocks noGrp="1"/>
          </p:cNvSpPr>
          <p:nvPr>
            <p:ph sz="half" idx="1"/>
          </p:nvPr>
        </p:nvSpPr>
        <p:spPr>
          <a:xfrm>
            <a:off x="0" y="1001184"/>
            <a:ext cx="4495800" cy="5399616"/>
          </a:xfrm>
        </p:spPr>
        <p:txBody>
          <a:bodyPr>
            <a:normAutofit/>
          </a:bodyPr>
          <a:lstStyle/>
          <a:p>
            <a:r>
              <a:rPr lang="en-US" dirty="0"/>
              <a:t>Radioactive decay series </a:t>
            </a:r>
          </a:p>
          <a:p>
            <a:pPr marL="457200" lvl="1" indent="0">
              <a:buNone/>
            </a:pPr>
            <a:r>
              <a:rPr lang="en-US" dirty="0"/>
              <a:t>One radioactive decay process often leads to another until a stable nuclide (</a:t>
            </a:r>
            <a:r>
              <a:rPr lang="en-US" baseline="30000" dirty="0"/>
              <a:t>206</a:t>
            </a:r>
            <a:r>
              <a:rPr lang="en-US" dirty="0"/>
              <a:t>Pb) is formed.</a:t>
            </a:r>
          </a:p>
          <a:p>
            <a:pPr lvl="1"/>
            <a:endParaRPr lang="en-US" dirty="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181600" y="373594"/>
            <a:ext cx="7010400" cy="5781145"/>
          </a:xfrm>
        </p:spPr>
      </p:pic>
      <p:sp>
        <p:nvSpPr>
          <p:cNvPr id="4" name="TextBox 3"/>
          <p:cNvSpPr txBox="1"/>
          <p:nvPr/>
        </p:nvSpPr>
        <p:spPr>
          <a:xfrm>
            <a:off x="9690100" y="3813601"/>
            <a:ext cx="2209800" cy="830997"/>
          </a:xfrm>
          <a:prstGeom prst="rect">
            <a:avLst/>
          </a:prstGeom>
          <a:noFill/>
        </p:spPr>
        <p:txBody>
          <a:bodyPr wrap="square" rtlCol="0">
            <a:spAutoFit/>
          </a:bodyPr>
          <a:lstStyle/>
          <a:p>
            <a:r>
              <a:rPr lang="en-US" sz="2400" baseline="30000" dirty="0"/>
              <a:t>222 </a:t>
            </a:r>
            <a:r>
              <a:rPr lang="en-US" sz="2400" dirty="0"/>
              <a:t>Radon 54% exposure</a:t>
            </a:r>
          </a:p>
        </p:txBody>
      </p:sp>
      <p:cxnSp>
        <p:nvCxnSpPr>
          <p:cNvPr id="7" name="Straight Arrow Connector 6"/>
          <p:cNvCxnSpPr/>
          <p:nvPr/>
        </p:nvCxnSpPr>
        <p:spPr bwMode="auto">
          <a:xfrm flipH="1" flipV="1">
            <a:off x="9067800" y="3581400"/>
            <a:ext cx="609600" cy="381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TextBox 7"/>
          <p:cNvSpPr txBox="1"/>
          <p:nvPr/>
        </p:nvSpPr>
        <p:spPr>
          <a:xfrm>
            <a:off x="685800" y="3813601"/>
            <a:ext cx="2901950" cy="3046988"/>
          </a:xfrm>
          <a:prstGeom prst="rect">
            <a:avLst/>
          </a:prstGeom>
          <a:noFill/>
        </p:spPr>
        <p:txBody>
          <a:bodyPr wrap="square" rtlCol="0">
            <a:spAutoFit/>
          </a:bodyPr>
          <a:lstStyle/>
          <a:p>
            <a:r>
              <a:rPr lang="en-US" sz="2400" dirty="0"/>
              <a:t>Diagonal arrows = alpha decay – loss of mass number</a:t>
            </a:r>
          </a:p>
          <a:p>
            <a:endParaRPr lang="en-US" sz="2400" dirty="0"/>
          </a:p>
          <a:p>
            <a:r>
              <a:rPr lang="en-US" sz="2400" dirty="0"/>
              <a:t>Short horizontal Beta decay – change in # protons not mass number. </a:t>
            </a:r>
          </a:p>
        </p:txBody>
      </p:sp>
    </p:spTree>
    <p:extLst>
      <p:ext uri="{BB962C8B-B14F-4D97-AF65-F5344CB8AC3E}">
        <p14:creationId xmlns:p14="http://schemas.microsoft.com/office/powerpoint/2010/main" val="1298799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94657" name="Picture 2"/>
          <p:cNvPicPr>
            <a:picLocks noChangeAspect="1"/>
          </p:cNvPicPr>
          <p:nvPr/>
        </p:nvPicPr>
        <p:blipFill>
          <a:blip r:embed="rId3"/>
          <a:srcRect/>
          <a:stretch>
            <a:fillRect/>
          </a:stretch>
        </p:blipFill>
        <p:spPr bwMode="auto">
          <a:xfrm>
            <a:off x="2133600" y="1101514"/>
            <a:ext cx="7924800" cy="4765887"/>
          </a:xfrm>
          <a:prstGeom prst="rect">
            <a:avLst/>
          </a:prstGeom>
          <a:noFill/>
          <a:ln w="9525">
            <a:noFill/>
            <a:miter lim="800000"/>
            <a:headEnd/>
            <a:tailEnd/>
          </a:ln>
        </p:spPr>
      </p:pic>
      <p:sp>
        <p:nvSpPr>
          <p:cNvPr id="3"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Radionuclides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4" name="Straight Connector 3"/>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1412335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96705" name="Picture 2"/>
          <p:cNvPicPr>
            <a:picLocks noChangeAspect="1"/>
          </p:cNvPicPr>
          <p:nvPr/>
        </p:nvPicPr>
        <p:blipFill>
          <a:blip r:embed="rId3"/>
          <a:srcRect/>
          <a:stretch>
            <a:fillRect/>
          </a:stretch>
        </p:blipFill>
        <p:spPr bwMode="auto">
          <a:xfrm>
            <a:off x="2667000" y="1371601"/>
            <a:ext cx="7086600" cy="4661655"/>
          </a:xfrm>
          <a:prstGeom prst="rect">
            <a:avLst/>
          </a:prstGeom>
          <a:noFill/>
          <a:ln w="9525">
            <a:noFill/>
            <a:miter lim="800000"/>
            <a:headEnd/>
            <a:tailEnd/>
          </a:ln>
        </p:spPr>
      </p:pic>
      <p:sp>
        <p:nvSpPr>
          <p:cNvPr id="3"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Radionuclides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4" name="Straight Connector 3"/>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2456763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2800" dirty="0">
                <a:solidFill>
                  <a:srgbClr val="000000"/>
                </a:solidFill>
                <a:latin typeface="Times New Roman" charset="0"/>
                <a:ea typeface="Times New Roman" charset="0"/>
              </a:rPr>
              <a:t>Cardiac pacemakers once used plutonium-238 as a power source. Plutonium-238 decays by the emission of </a:t>
            </a:r>
            <a:r>
              <a:rPr lang="en-US" sz="2800" dirty="0">
                <a:solidFill>
                  <a:srgbClr val="000000"/>
                </a:solidFill>
                <a:latin typeface="Symbol" charset="2"/>
                <a:ea typeface="Times New Roman" charset="0"/>
                <a:cs typeface="Symbol" charset="2"/>
              </a:rPr>
              <a:t>g</a:t>
            </a:r>
            <a:r>
              <a:rPr lang="en-US" sz="2800" dirty="0">
                <a:solidFill>
                  <a:srgbClr val="000000"/>
                </a:solidFill>
                <a:latin typeface="Times New Roman" charset="0"/>
                <a:ea typeface="Times New Roman" charset="0"/>
              </a:rPr>
              <a:t> rays and </a:t>
            </a:r>
            <a:r>
              <a:rPr lang="en-US" sz="2800" dirty="0">
                <a:solidFill>
                  <a:srgbClr val="000000"/>
                </a:solidFill>
                <a:latin typeface="Symbol" charset="2"/>
                <a:ea typeface="Times New Roman" charset="0"/>
                <a:cs typeface="Symbol" charset="2"/>
              </a:rPr>
              <a:t>a</a:t>
            </a:r>
            <a:r>
              <a:rPr lang="en-US" sz="2800" dirty="0">
                <a:solidFill>
                  <a:srgbClr val="000000"/>
                </a:solidFill>
                <a:latin typeface="Times New Roman" charset="0"/>
                <a:ea typeface="Times New Roman" charset="0"/>
              </a:rPr>
              <a:t> particles. This emission is not particularly harmful because</a:t>
            </a:r>
            <a:r>
              <a:rPr lang="en-US" sz="2800" dirty="0"/>
              <a:t> </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a:xfrm>
            <a:off x="152400" y="1600201"/>
            <a:ext cx="7315200" cy="4525963"/>
          </a:xfrm>
        </p:spPr>
        <p:txBody>
          <a:bodyPr>
            <a:normAutofit/>
          </a:bodyPr>
          <a:lstStyle/>
          <a:p>
            <a:pPr marL="514350" indent="-514350">
              <a:buFont typeface="Arial" charset="0"/>
              <a:buAutoNum type="alphaUcPeriod"/>
            </a:pPr>
            <a:r>
              <a:rPr lang="en-US" sz="2400" dirty="0">
                <a:solidFill>
                  <a:srgbClr val="000000"/>
                </a:solidFill>
                <a:latin typeface="Symbol" charset="2"/>
                <a:ea typeface="Times New Roman" charset="0"/>
                <a:cs typeface="Symbol" charset="2"/>
              </a:rPr>
              <a:t>g</a:t>
            </a:r>
            <a:r>
              <a:rPr lang="en-US" sz="2400" dirty="0">
                <a:solidFill>
                  <a:srgbClr val="000000"/>
                </a:solidFill>
                <a:latin typeface="Times New Roman" charset="0"/>
                <a:ea typeface="Times New Roman" charset="0"/>
              </a:rPr>
              <a:t> rays are not absorbed very strongly by biological tissue, and </a:t>
            </a:r>
            <a:r>
              <a:rPr lang="en-US" sz="2400" dirty="0">
                <a:solidFill>
                  <a:srgbClr val="000000"/>
                </a:solidFill>
                <a:latin typeface="Symbol" charset="2"/>
                <a:ea typeface="Times New Roman" charset="0"/>
                <a:cs typeface="Symbol" charset="2"/>
              </a:rPr>
              <a:t>a</a:t>
            </a:r>
            <a:r>
              <a:rPr lang="en-US" sz="2400" dirty="0">
                <a:solidFill>
                  <a:srgbClr val="000000"/>
                </a:solidFill>
                <a:latin typeface="Times New Roman" charset="0"/>
                <a:ea typeface="Times New Roman" charset="0"/>
              </a:rPr>
              <a:t> particles do not penetrate beyond the container.</a:t>
            </a:r>
            <a:r>
              <a:rPr lang="en-US" sz="2400" dirty="0"/>
              <a:t> </a:t>
            </a:r>
          </a:p>
          <a:p>
            <a:pPr marL="514350" indent="-514350">
              <a:buFont typeface="Arial" charset="0"/>
              <a:buAutoNum type="alphaUcPeriod"/>
            </a:pPr>
            <a:r>
              <a:rPr lang="en-US" sz="2400" dirty="0">
                <a:solidFill>
                  <a:srgbClr val="000000"/>
                </a:solidFill>
                <a:latin typeface="Symbol" charset="2"/>
                <a:ea typeface="Times New Roman" charset="0"/>
                <a:cs typeface="Symbol" charset="2"/>
              </a:rPr>
              <a:t>g</a:t>
            </a:r>
            <a:r>
              <a:rPr lang="en-US" sz="2400" dirty="0">
                <a:solidFill>
                  <a:srgbClr val="000000"/>
                </a:solidFill>
                <a:latin typeface="Times New Roman" charset="0"/>
                <a:ea typeface="Times New Roman" charset="0"/>
              </a:rPr>
              <a:t> rays and </a:t>
            </a:r>
            <a:r>
              <a:rPr lang="en-US" sz="2400" dirty="0">
                <a:solidFill>
                  <a:srgbClr val="000000"/>
                </a:solidFill>
                <a:latin typeface="Symbol" charset="2"/>
                <a:ea typeface="Times New Roman" charset="0"/>
                <a:cs typeface="Symbol" charset="2"/>
              </a:rPr>
              <a:t>a</a:t>
            </a:r>
            <a:r>
              <a:rPr lang="en-US" sz="2400" dirty="0">
                <a:solidFill>
                  <a:srgbClr val="000000"/>
                </a:solidFill>
                <a:latin typeface="Times New Roman" charset="0"/>
                <a:ea typeface="Times New Roman" charset="0"/>
              </a:rPr>
              <a:t> particles are the least dangerous form of radiation.</a:t>
            </a:r>
            <a:r>
              <a:rPr lang="en-US" sz="2400" dirty="0"/>
              <a:t> </a:t>
            </a:r>
          </a:p>
          <a:p>
            <a:pPr marL="514350" indent="-514350">
              <a:buFont typeface="Arial" charset="0"/>
              <a:buAutoNum type="alphaUcPeriod"/>
            </a:pPr>
            <a:r>
              <a:rPr lang="en-US" sz="2400" dirty="0"/>
              <a:t>‘</a:t>
            </a:r>
            <a:r>
              <a:rPr lang="en-US" sz="2400" dirty="0">
                <a:solidFill>
                  <a:srgbClr val="000000"/>
                </a:solidFill>
                <a:latin typeface="Symbol" charset="2"/>
                <a:ea typeface="Times New Roman" charset="0"/>
                <a:cs typeface="Symbol" charset="2"/>
              </a:rPr>
              <a:t>  g</a:t>
            </a:r>
            <a:r>
              <a:rPr lang="en-US" sz="2400" dirty="0">
                <a:solidFill>
                  <a:srgbClr val="000000"/>
                </a:solidFill>
                <a:latin typeface="Times New Roman" charset="0"/>
                <a:ea typeface="Times New Roman" charset="0"/>
              </a:rPr>
              <a:t> rays and </a:t>
            </a:r>
            <a:r>
              <a:rPr lang="en-US" sz="2400" dirty="0">
                <a:solidFill>
                  <a:srgbClr val="000000"/>
                </a:solidFill>
                <a:latin typeface="Symbol" charset="2"/>
                <a:ea typeface="Times New Roman" charset="0"/>
                <a:cs typeface="Symbol" charset="2"/>
              </a:rPr>
              <a:t>a</a:t>
            </a:r>
            <a:r>
              <a:rPr lang="en-US" sz="2400" dirty="0">
                <a:solidFill>
                  <a:srgbClr val="000000"/>
                </a:solidFill>
                <a:latin typeface="Times New Roman" charset="0"/>
                <a:ea typeface="Times New Roman" charset="0"/>
              </a:rPr>
              <a:t> particles do not penetrate beyond the container.</a:t>
            </a:r>
            <a:r>
              <a:rPr lang="en-US" sz="2400" dirty="0"/>
              <a:t> </a:t>
            </a:r>
          </a:p>
          <a:p>
            <a:pPr marL="514350" indent="-514350">
              <a:buFont typeface="Arial" charset="0"/>
              <a:buAutoNum type="alphaUcPeriod"/>
            </a:pPr>
            <a:r>
              <a:rPr lang="en-US" altLang="en-US" sz="2400" dirty="0">
                <a:ea typeface="MS PGothic" charset="-128"/>
              </a:rPr>
              <a:t>‘</a:t>
            </a:r>
            <a:r>
              <a:rPr lang="en-US" sz="2400" dirty="0">
                <a:solidFill>
                  <a:srgbClr val="000000"/>
                </a:solidFill>
                <a:latin typeface="Symbol" charset="2"/>
                <a:ea typeface="Times New Roman" charset="0"/>
                <a:cs typeface="Symbol" charset="2"/>
              </a:rPr>
              <a:t>g</a:t>
            </a:r>
            <a:r>
              <a:rPr lang="en-US" sz="2400" dirty="0">
                <a:solidFill>
                  <a:srgbClr val="000000"/>
                </a:solidFill>
                <a:latin typeface="Times New Roman" charset="0"/>
                <a:ea typeface="Times New Roman" charset="0"/>
              </a:rPr>
              <a:t> rays are absorbed by the container, and </a:t>
            </a:r>
            <a:r>
              <a:rPr lang="en-US" sz="2400" dirty="0">
                <a:solidFill>
                  <a:srgbClr val="000000"/>
                </a:solidFill>
                <a:latin typeface="Symbol" charset="2"/>
                <a:ea typeface="Times New Roman" charset="0"/>
                <a:cs typeface="Symbol" charset="2"/>
              </a:rPr>
              <a:t>a</a:t>
            </a:r>
            <a:r>
              <a:rPr lang="en-US" sz="2400" dirty="0">
                <a:solidFill>
                  <a:srgbClr val="000000"/>
                </a:solidFill>
                <a:latin typeface="Times New Roman" charset="0"/>
                <a:ea typeface="Times New Roman" charset="0"/>
              </a:rPr>
              <a:t> particles do not affect biological tissue.</a:t>
            </a:r>
            <a:r>
              <a:rPr lang="en-US" sz="2400" dirty="0"/>
              <a:t> </a:t>
            </a:r>
          </a:p>
          <a:p>
            <a:pPr marL="514350" indent="-514350">
              <a:buFont typeface="Arial" charset="0"/>
              <a:buAutoNum type="alphaUcPeriod"/>
            </a:pPr>
            <a:r>
              <a:rPr lang="en-US" altLang="en-US" sz="2400" dirty="0">
                <a:ea typeface="MS PGothic" charset="-128"/>
              </a:rPr>
              <a:t>‘  </a:t>
            </a:r>
            <a:r>
              <a:rPr lang="en-US" sz="2400" dirty="0">
                <a:solidFill>
                  <a:srgbClr val="000000"/>
                </a:solidFill>
                <a:latin typeface="Symbol" charset="2"/>
                <a:ea typeface="Times New Roman" charset="0"/>
                <a:cs typeface="Symbol" charset="2"/>
              </a:rPr>
              <a:t>b</a:t>
            </a:r>
            <a:r>
              <a:rPr lang="en-US" sz="2400" baseline="30000" dirty="0">
                <a:solidFill>
                  <a:srgbClr val="000000"/>
                </a:solidFill>
                <a:latin typeface="Times New Roman" charset="0"/>
                <a:ea typeface="Times New Roman" charset="0"/>
              </a:rPr>
              <a:t>- </a:t>
            </a:r>
            <a:r>
              <a:rPr lang="en-US" sz="2400" dirty="0">
                <a:solidFill>
                  <a:srgbClr val="000000"/>
                </a:solidFill>
                <a:latin typeface="Times New Roman" charset="0"/>
                <a:ea typeface="Times New Roman" charset="0"/>
              </a:rPr>
              <a:t>particles are the most harmful type of radiation, and </a:t>
            </a:r>
            <a:r>
              <a:rPr lang="en-US" sz="2400" baseline="30000" dirty="0">
                <a:solidFill>
                  <a:srgbClr val="000000"/>
                </a:solidFill>
                <a:latin typeface="Times New Roman" charset="0"/>
                <a:ea typeface="Times New Roman" charset="0"/>
              </a:rPr>
              <a:t>238</a:t>
            </a:r>
            <a:r>
              <a:rPr lang="en-US" sz="2400" dirty="0">
                <a:solidFill>
                  <a:srgbClr val="000000"/>
                </a:solidFill>
                <a:latin typeface="Times New Roman" charset="0"/>
                <a:ea typeface="Times New Roman" charset="0"/>
              </a:rPr>
              <a:t>Pu is not a </a:t>
            </a:r>
            <a:r>
              <a:rPr lang="en-US" sz="2400" dirty="0">
                <a:solidFill>
                  <a:srgbClr val="000000"/>
                </a:solidFill>
                <a:latin typeface="Symbol" charset="2"/>
                <a:ea typeface="Times New Roman" charset="0"/>
                <a:cs typeface="Symbol" charset="2"/>
              </a:rPr>
              <a:t>b</a:t>
            </a:r>
            <a:r>
              <a:rPr lang="en-US" sz="2400" baseline="30000" dirty="0">
                <a:solidFill>
                  <a:srgbClr val="000000"/>
                </a:solidFill>
                <a:latin typeface="Symbol" charset="2"/>
                <a:ea typeface="Times New Roman" charset="0"/>
                <a:cs typeface="Symbol" charset="2"/>
              </a:rPr>
              <a:t>-</a:t>
            </a:r>
            <a:r>
              <a:rPr lang="en-US" sz="2400" dirty="0">
                <a:solidFill>
                  <a:srgbClr val="000000"/>
                </a:solidFill>
                <a:latin typeface="Times New Roman" charset="0"/>
                <a:ea typeface="Times New Roman" charset="0"/>
              </a:rPr>
              <a:t> emitter.</a:t>
            </a:r>
            <a:r>
              <a:rPr lang="en-US" sz="2400" dirty="0"/>
              <a:t> </a:t>
            </a:r>
            <a:endParaRPr lang="en-US" altLang="en-US" sz="2400" dirty="0">
              <a:ea typeface="MS PGothic" charset="-128"/>
            </a:endParaRPr>
          </a:p>
        </p:txBody>
      </p:sp>
      <p:pic>
        <p:nvPicPr>
          <p:cNvPr id="4" name="TPChart" title="Results Chart">
            <a:extLst>
              <a:ext uri="{FF2B5EF4-FFF2-40B4-BE49-F238E27FC236}">
                <a16:creationId xmlns:a16="http://schemas.microsoft.com/office/drawing/2014/main" id="{8CAB4DBF-9BC4-4144-9C07-14F9D7728B2C}"/>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81800" y="1600202"/>
            <a:ext cx="4572000" cy="514350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Diagnostic Radiology (Cont. 1)</a:t>
            </a:r>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31204" y="1295400"/>
            <a:ext cx="7910593" cy="2667000"/>
          </a:xfrm>
        </p:spPr>
      </p:pic>
      <p:sp>
        <p:nvSpPr>
          <p:cNvPr id="5" name="Content Placeholder 4"/>
          <p:cNvSpPr>
            <a:spLocks noGrp="1"/>
          </p:cNvSpPr>
          <p:nvPr>
            <p:ph sz="quarter" idx="14"/>
          </p:nvPr>
        </p:nvSpPr>
        <p:spPr>
          <a:xfrm>
            <a:off x="2286000" y="3962400"/>
            <a:ext cx="8001000" cy="2743200"/>
          </a:xfrm>
        </p:spPr>
        <p:txBody>
          <a:bodyPr>
            <a:normAutofit lnSpcReduction="10000"/>
          </a:bodyPr>
          <a:lstStyle/>
          <a:p>
            <a:r>
              <a:rPr lang="en-US" dirty="0"/>
              <a:t>Positron emission tomography (PET)</a:t>
            </a:r>
          </a:p>
          <a:p>
            <a:pPr lvl="1"/>
            <a:r>
              <a:rPr lang="en-US" dirty="0"/>
              <a:t>Diagnosing organ and cell function</a:t>
            </a:r>
          </a:p>
          <a:p>
            <a:pPr lvl="1"/>
            <a:r>
              <a:rPr lang="en-US" dirty="0"/>
              <a:t>Uses short-lived, neutron-poor, positron-emitting radionuclides (</a:t>
            </a:r>
            <a:r>
              <a:rPr lang="en-US" baseline="30000" dirty="0"/>
              <a:t>11</a:t>
            </a:r>
            <a:r>
              <a:rPr lang="en-US" dirty="0"/>
              <a:t>C, </a:t>
            </a:r>
            <a:r>
              <a:rPr lang="en-US" baseline="30000" dirty="0"/>
              <a:t>15</a:t>
            </a:r>
            <a:r>
              <a:rPr lang="en-US" dirty="0"/>
              <a:t>O, </a:t>
            </a:r>
            <a:r>
              <a:rPr lang="en-US" baseline="30000" dirty="0"/>
              <a:t>18</a:t>
            </a:r>
            <a:r>
              <a:rPr lang="en-US" dirty="0"/>
              <a:t>F)</a:t>
            </a:r>
          </a:p>
          <a:p>
            <a:pPr lvl="1"/>
            <a:r>
              <a:rPr lang="en-US" dirty="0"/>
              <a:t>Detect </a:t>
            </a:r>
            <a:r>
              <a:rPr lang="en-US" dirty="0">
                <a:latin typeface="Symbol" panose="05050102010706020507" pitchFamily="18" charset="2"/>
              </a:rPr>
              <a:t>g</a:t>
            </a:r>
            <a:r>
              <a:rPr lang="en-US" dirty="0"/>
              <a:t> rays produced by the positron-electron annihilations </a:t>
            </a:r>
          </a:p>
        </p:txBody>
      </p:sp>
    </p:spTree>
    <p:extLst>
      <p:ext uri="{BB962C8B-B14F-4D97-AF65-F5344CB8AC3E}">
        <p14:creationId xmlns:p14="http://schemas.microsoft.com/office/powerpoint/2010/main" val="443453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98756" name="Group 4"/>
          <p:cNvGrpSpPr>
            <a:grpSpLocks/>
          </p:cNvGrpSpPr>
          <p:nvPr/>
        </p:nvGrpSpPr>
        <p:grpSpPr bwMode="auto">
          <a:xfrm>
            <a:off x="2660650" y="1322389"/>
            <a:ext cx="6870700" cy="4981575"/>
            <a:chOff x="1136989" y="1322019"/>
            <a:chExt cx="6870023" cy="4982077"/>
          </a:xfrm>
        </p:grpSpPr>
        <p:pic>
          <p:nvPicPr>
            <p:cNvPr id="1098757" name="Picture 2"/>
            <p:cNvPicPr>
              <a:picLocks noChangeAspect="1"/>
            </p:cNvPicPr>
            <p:nvPr/>
          </p:nvPicPr>
          <p:blipFill>
            <a:blip r:embed="rId3"/>
            <a:srcRect/>
            <a:stretch>
              <a:fillRect/>
            </a:stretch>
          </p:blipFill>
          <p:spPr bwMode="auto">
            <a:xfrm>
              <a:off x="1136989" y="1322019"/>
              <a:ext cx="6870023" cy="4982077"/>
            </a:xfrm>
            <a:prstGeom prst="rect">
              <a:avLst/>
            </a:prstGeom>
            <a:noFill/>
            <a:ln w="9525">
              <a:noFill/>
              <a:miter lim="800000"/>
              <a:headEnd/>
              <a:tailEnd/>
            </a:ln>
          </p:spPr>
        </p:pic>
        <p:sp>
          <p:nvSpPr>
            <p:cNvPr id="1098758" name="TextBox 3"/>
            <p:cNvSpPr txBox="1">
              <a:spLocks noChangeArrowheads="1"/>
            </p:cNvSpPr>
            <p:nvPr/>
          </p:nvSpPr>
          <p:spPr bwMode="auto">
            <a:xfrm>
              <a:off x="1752600" y="5729941"/>
              <a:ext cx="1544751" cy="369332"/>
            </a:xfrm>
            <a:prstGeom prst="rect">
              <a:avLst/>
            </a:prstGeom>
            <a:noFill/>
            <a:ln w="9525">
              <a:noFill/>
              <a:miter lim="800000"/>
              <a:headEnd/>
              <a:tailEnd/>
            </a:ln>
          </p:spPr>
          <p:txBody>
            <a:bodyPr wrap="none">
              <a:spAutoFit/>
            </a:bodyPr>
            <a:lstStyle/>
            <a:p>
              <a:r>
                <a:rPr lang="en-US" dirty="0">
                  <a:solidFill>
                    <a:srgbClr val="FFFFFF"/>
                  </a:solidFill>
                </a:rPr>
                <a:t>Healthy brain</a:t>
              </a:r>
            </a:p>
          </p:txBody>
        </p:sp>
        <p:sp>
          <p:nvSpPr>
            <p:cNvPr id="1098759" name="TextBox 6"/>
            <p:cNvSpPr txBox="1">
              <a:spLocks noChangeArrowheads="1"/>
            </p:cNvSpPr>
            <p:nvPr/>
          </p:nvSpPr>
          <p:spPr bwMode="auto">
            <a:xfrm>
              <a:off x="5989918" y="5715000"/>
              <a:ext cx="1972240" cy="369332"/>
            </a:xfrm>
            <a:prstGeom prst="rect">
              <a:avLst/>
            </a:prstGeom>
            <a:noFill/>
            <a:ln w="9525">
              <a:noFill/>
              <a:miter lim="800000"/>
              <a:headEnd/>
              <a:tailEnd/>
            </a:ln>
          </p:spPr>
          <p:txBody>
            <a:bodyPr wrap="none">
              <a:spAutoFit/>
            </a:bodyPr>
            <a:lstStyle/>
            <a:p>
              <a:r>
                <a:rPr lang="en-US">
                  <a:solidFill>
                    <a:schemeClr val="bg1"/>
                  </a:solidFill>
                </a:rPr>
                <a:t>Alzheimer’s brain</a:t>
              </a:r>
            </a:p>
          </p:txBody>
        </p:sp>
      </p:grpSp>
      <p:sp>
        <p:nvSpPr>
          <p:cNvPr id="7" name="Title 1"/>
          <p:cNvSpPr txBox="1">
            <a:spLocks/>
          </p:cNvSpPr>
          <p:nvPr/>
        </p:nvSpPr>
        <p:spPr>
          <a:xfrm>
            <a:off x="152400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Georgia"/>
              </a:rPr>
              <a:t>Positron-Emission Tomography (PET)</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1600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4386381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http://4.bp.blogspot.com/_zJpnTu57Koc/TOflRXz58bI/AAAAAAAAYV0/hXyBRfb4OQ0/s1600/LI-sculp-WP-065b.jpg"/>
          <p:cNvPicPr>
            <a:picLocks noChangeAspect="1" noChangeArrowheads="1"/>
          </p:cNvPicPr>
          <p:nvPr/>
        </p:nvPicPr>
        <p:blipFill rotWithShape="1">
          <a:blip r:embed="rId2">
            <a:extLst>
              <a:ext uri="{28A0092B-C50C-407E-A947-70E740481C1C}">
                <a14:useLocalDpi xmlns:a14="http://schemas.microsoft.com/office/drawing/2010/main" val="0"/>
              </a:ext>
            </a:extLst>
          </a:blip>
          <a:srcRect t="15324"/>
          <a:stretch/>
        </p:blipFill>
        <p:spPr bwMode="auto">
          <a:xfrm>
            <a:off x="1560214" y="1752600"/>
            <a:ext cx="9048750" cy="51054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http://2.bp.blogspot.com/_zJpnTu57Koc/SoGQNO8uHsI/AAAAAAAAKcA/Ep7Nppn7k-c/s1600/LI-sculp-WP-064b.jpg"/>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20833"/>
          <a:stretch/>
        </p:blipFill>
        <p:spPr bwMode="auto">
          <a:xfrm>
            <a:off x="7010400" y="152401"/>
            <a:ext cx="3429000" cy="36556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itle 1"/>
          <p:cNvSpPr txBox="1">
            <a:spLocks/>
          </p:cNvSpPr>
          <p:nvPr/>
        </p:nvSpPr>
        <p:spPr>
          <a:xfrm>
            <a:off x="1524000" y="152400"/>
            <a:ext cx="52578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University of Chicago</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1600200" y="1600200"/>
            <a:ext cx="50292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06483350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Medical Applications of Radionuclides</a:t>
            </a:r>
          </a:p>
        </p:txBody>
      </p:sp>
      <p:sp>
        <p:nvSpPr>
          <p:cNvPr id="3" name="Content Placeholder 2"/>
          <p:cNvSpPr>
            <a:spLocks noGrp="1"/>
          </p:cNvSpPr>
          <p:nvPr>
            <p:ph idx="1"/>
          </p:nvPr>
        </p:nvSpPr>
        <p:spPr/>
        <p:txBody>
          <a:bodyPr>
            <a:normAutofit/>
          </a:bodyPr>
          <a:lstStyle/>
          <a:p>
            <a:r>
              <a:rPr lang="en-US" dirty="0"/>
              <a:t>Radionuclides used in detection and the treatment of diseases</a:t>
            </a:r>
          </a:p>
          <a:p>
            <a:r>
              <a:rPr lang="en-US" dirty="0"/>
              <a:t>Diagnostic radiology</a:t>
            </a:r>
          </a:p>
          <a:p>
            <a:pPr lvl="1"/>
            <a:r>
              <a:rPr lang="en-US" dirty="0"/>
              <a:t>Used alongside nonionizing radiation imaging (MRI)</a:t>
            </a:r>
          </a:p>
          <a:p>
            <a:r>
              <a:rPr lang="en-US" dirty="0"/>
              <a:t>Therapeutic radiology</a:t>
            </a:r>
          </a:p>
          <a:p>
            <a:pPr lvl="1"/>
            <a:r>
              <a:rPr lang="en-US" dirty="0"/>
              <a:t>Almost always uses ionizing radiation</a:t>
            </a:r>
          </a:p>
          <a:p>
            <a:pPr lvl="1"/>
            <a:endParaRPr lang="en-US" dirty="0"/>
          </a:p>
          <a:p>
            <a:pPr lvl="1"/>
            <a:endParaRPr lang="en-US" dirty="0"/>
          </a:p>
        </p:txBody>
      </p:sp>
    </p:spTree>
    <p:extLst>
      <p:ext uri="{BB962C8B-B14F-4D97-AF65-F5344CB8AC3E}">
        <p14:creationId xmlns:p14="http://schemas.microsoft.com/office/powerpoint/2010/main" val="14060682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Therapeutic Radiology</a:t>
            </a:r>
          </a:p>
        </p:txBody>
      </p:sp>
      <p:sp>
        <p:nvSpPr>
          <p:cNvPr id="3" name="Content Placeholder 2"/>
          <p:cNvSpPr>
            <a:spLocks noGrp="1"/>
          </p:cNvSpPr>
          <p:nvPr>
            <p:ph idx="1"/>
          </p:nvPr>
        </p:nvSpPr>
        <p:spPr/>
        <p:txBody>
          <a:bodyPr>
            <a:normAutofit fontScale="92500" lnSpcReduction="10000"/>
          </a:bodyPr>
          <a:lstStyle/>
          <a:p>
            <a:r>
              <a:rPr lang="en-US" dirty="0"/>
              <a:t>Radium </a:t>
            </a:r>
          </a:p>
          <a:p>
            <a:pPr lvl="1"/>
            <a:r>
              <a:rPr lang="en-US" dirty="0"/>
              <a:t>Prescribed for cancer treatment, skin lesions, lethargy, arthritis</a:t>
            </a:r>
          </a:p>
          <a:p>
            <a:r>
              <a:rPr lang="en-US" dirty="0"/>
              <a:t>Modern therapy exposes cancerous cells to </a:t>
            </a:r>
            <a:r>
              <a:rPr lang="en-US" dirty="0">
                <a:latin typeface="Symbol" panose="05050102010706020507" pitchFamily="18" charset="2"/>
              </a:rPr>
              <a:t>g</a:t>
            </a:r>
            <a:r>
              <a:rPr lang="en-US" dirty="0"/>
              <a:t> radiation</a:t>
            </a:r>
          </a:p>
          <a:p>
            <a:pPr lvl="1"/>
            <a:r>
              <a:rPr lang="en-US" dirty="0"/>
              <a:t>External or internal to patient</a:t>
            </a:r>
          </a:p>
          <a:p>
            <a:r>
              <a:rPr lang="en-US" dirty="0"/>
              <a:t>Iodine</a:t>
            </a:r>
          </a:p>
          <a:p>
            <a:pPr lvl="1"/>
            <a:r>
              <a:rPr lang="en-US" dirty="0"/>
              <a:t>Concentrates in thyroid gland</a:t>
            </a:r>
          </a:p>
          <a:p>
            <a:r>
              <a:rPr lang="en-US" dirty="0"/>
              <a:t>Beams of </a:t>
            </a:r>
            <a:r>
              <a:rPr lang="en-US" dirty="0">
                <a:latin typeface="Symbol" panose="05050102010706020507" pitchFamily="18" charset="2"/>
              </a:rPr>
              <a:t>g</a:t>
            </a:r>
            <a:r>
              <a:rPr lang="en-US" dirty="0"/>
              <a:t> rays access surgically inaccessible tumors</a:t>
            </a:r>
          </a:p>
          <a:p>
            <a:pPr lvl="1"/>
            <a:r>
              <a:rPr lang="en-US" dirty="0"/>
              <a:t>Damages healthy tissue as well as the cancer tissue</a:t>
            </a:r>
          </a:p>
          <a:p>
            <a:pPr lvl="1"/>
            <a:r>
              <a:rPr lang="en-US" dirty="0"/>
              <a:t>Radiation sickness: Lethargy, nausea, vomiting, hair loss</a:t>
            </a:r>
          </a:p>
          <a:p>
            <a:endParaRPr lang="en-US" dirty="0"/>
          </a:p>
        </p:txBody>
      </p:sp>
    </p:spTree>
    <p:extLst>
      <p:ext uri="{BB962C8B-B14F-4D97-AF65-F5344CB8AC3E}">
        <p14:creationId xmlns:p14="http://schemas.microsoft.com/office/powerpoint/2010/main" val="3247334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Therapeutic Radiology (Cont. 1)</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0601" y="2471515"/>
            <a:ext cx="8018463" cy="2829371"/>
          </a:xfrm>
        </p:spPr>
      </p:pic>
    </p:spTree>
    <p:extLst>
      <p:ext uri="{BB962C8B-B14F-4D97-AF65-F5344CB8AC3E}">
        <p14:creationId xmlns:p14="http://schemas.microsoft.com/office/powerpoint/2010/main" val="16520552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Diagnostic Radiology</a:t>
            </a:r>
          </a:p>
        </p:txBody>
      </p:sp>
      <p:sp>
        <p:nvSpPr>
          <p:cNvPr id="3" name="Content Placeholder 2"/>
          <p:cNvSpPr>
            <a:spLocks noGrp="1"/>
          </p:cNvSpPr>
          <p:nvPr>
            <p:ph idx="1"/>
          </p:nvPr>
        </p:nvSpPr>
        <p:spPr/>
        <p:txBody>
          <a:bodyPr>
            <a:normAutofit/>
          </a:bodyPr>
          <a:lstStyle/>
          <a:p>
            <a:r>
              <a:rPr lang="en-US" dirty="0"/>
              <a:t>Assess organ function</a:t>
            </a:r>
          </a:p>
          <a:p>
            <a:pPr lvl="1"/>
            <a:r>
              <a:rPr lang="en-US" dirty="0"/>
              <a:t>Transport tiny quantity of radionuclide with a larger amount of stable isotope of same element (tracer) to particular organs</a:t>
            </a:r>
          </a:p>
          <a:p>
            <a:pPr lvl="1"/>
            <a:r>
              <a:rPr lang="en-US" dirty="0"/>
              <a:t>Circulatory system imaged using </a:t>
            </a:r>
            <a:r>
              <a:rPr lang="en-US" baseline="30000" dirty="0"/>
              <a:t>24</a:t>
            </a:r>
            <a:r>
              <a:rPr lang="en-US" dirty="0"/>
              <a:t>NaCl and monitor</a:t>
            </a:r>
            <a:r>
              <a:rPr lang="en-US" dirty="0">
                <a:latin typeface="Symbol" panose="05050102010706020507" pitchFamily="18" charset="2"/>
              </a:rPr>
              <a:t> g </a:t>
            </a:r>
            <a:r>
              <a:rPr lang="en-US" dirty="0"/>
              <a:t>rays emitted</a:t>
            </a:r>
          </a:p>
          <a:p>
            <a:r>
              <a:rPr lang="en-US" dirty="0"/>
              <a:t>Ideal isotope</a:t>
            </a:r>
          </a:p>
          <a:p>
            <a:pPr lvl="1"/>
            <a:r>
              <a:rPr lang="en-US" dirty="0"/>
              <a:t>Has half-life close to the time required for procedure</a:t>
            </a:r>
          </a:p>
          <a:p>
            <a:pPr lvl="1"/>
            <a:r>
              <a:rPr lang="en-US" dirty="0"/>
              <a:t>Emit moderate-energy </a:t>
            </a:r>
            <a:r>
              <a:rPr lang="en-US" dirty="0">
                <a:latin typeface="Symbol" panose="05050102010706020507" pitchFamily="18" charset="2"/>
              </a:rPr>
              <a:t>g</a:t>
            </a:r>
            <a:r>
              <a:rPr lang="en-US" dirty="0"/>
              <a:t> rays but not </a:t>
            </a:r>
            <a:r>
              <a:rPr lang="en-US" dirty="0">
                <a:latin typeface="Symbol" panose="05050102010706020507" pitchFamily="18" charset="2"/>
              </a:rPr>
              <a:t>a</a:t>
            </a:r>
            <a:r>
              <a:rPr lang="en-US" dirty="0"/>
              <a:t> or </a:t>
            </a:r>
            <a:r>
              <a:rPr lang="en-US" dirty="0">
                <a:latin typeface="Symbol" panose="05050102010706020507" pitchFamily="18" charset="2"/>
              </a:rPr>
              <a:t>b</a:t>
            </a:r>
            <a:r>
              <a:rPr lang="en-US" dirty="0"/>
              <a:t> particles</a:t>
            </a:r>
          </a:p>
        </p:txBody>
      </p:sp>
    </p:spTree>
    <p:extLst>
      <p:ext uri="{BB962C8B-B14F-4D97-AF65-F5344CB8AC3E}">
        <p14:creationId xmlns:p14="http://schemas.microsoft.com/office/powerpoint/2010/main" val="3134624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Diagnostic Radiology (Cont. 1)</a:t>
            </a:r>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31204" y="1295400"/>
            <a:ext cx="7910593" cy="2667000"/>
          </a:xfrm>
        </p:spPr>
      </p:pic>
      <p:sp>
        <p:nvSpPr>
          <p:cNvPr id="5" name="Content Placeholder 4"/>
          <p:cNvSpPr>
            <a:spLocks noGrp="1"/>
          </p:cNvSpPr>
          <p:nvPr>
            <p:ph sz="quarter" idx="14"/>
          </p:nvPr>
        </p:nvSpPr>
        <p:spPr>
          <a:xfrm>
            <a:off x="2286000" y="3962400"/>
            <a:ext cx="8001000" cy="2743200"/>
          </a:xfrm>
        </p:spPr>
        <p:txBody>
          <a:bodyPr>
            <a:normAutofit lnSpcReduction="10000"/>
          </a:bodyPr>
          <a:lstStyle/>
          <a:p>
            <a:r>
              <a:rPr lang="en-US" dirty="0"/>
              <a:t>Positron emission tomography (PET)</a:t>
            </a:r>
          </a:p>
          <a:p>
            <a:pPr lvl="1"/>
            <a:r>
              <a:rPr lang="en-US" dirty="0"/>
              <a:t>Diagnosing organ and cell function</a:t>
            </a:r>
          </a:p>
          <a:p>
            <a:pPr lvl="1"/>
            <a:r>
              <a:rPr lang="en-US" dirty="0"/>
              <a:t>Uses short-lived, neutron-poor, positron-emitting radionuclides (</a:t>
            </a:r>
            <a:r>
              <a:rPr lang="en-US" baseline="30000" dirty="0"/>
              <a:t>11</a:t>
            </a:r>
            <a:r>
              <a:rPr lang="en-US" dirty="0"/>
              <a:t>C, </a:t>
            </a:r>
            <a:r>
              <a:rPr lang="en-US" baseline="30000" dirty="0"/>
              <a:t>15</a:t>
            </a:r>
            <a:r>
              <a:rPr lang="en-US" dirty="0"/>
              <a:t>O, </a:t>
            </a:r>
            <a:r>
              <a:rPr lang="en-US" baseline="30000" dirty="0"/>
              <a:t>18</a:t>
            </a:r>
            <a:r>
              <a:rPr lang="en-US" dirty="0"/>
              <a:t>F)</a:t>
            </a:r>
          </a:p>
          <a:p>
            <a:pPr lvl="1"/>
            <a:r>
              <a:rPr lang="en-US" dirty="0"/>
              <a:t>Detect </a:t>
            </a:r>
            <a:r>
              <a:rPr lang="en-US" dirty="0">
                <a:latin typeface="Symbol" panose="05050102010706020507" pitchFamily="18" charset="2"/>
              </a:rPr>
              <a:t>g</a:t>
            </a:r>
            <a:r>
              <a:rPr lang="en-US" dirty="0"/>
              <a:t> rays produced by the positron-electron annihilations </a:t>
            </a:r>
          </a:p>
        </p:txBody>
      </p:sp>
    </p:spTree>
    <p:extLst>
      <p:ext uri="{BB962C8B-B14F-4D97-AF65-F5344CB8AC3E}">
        <p14:creationId xmlns:p14="http://schemas.microsoft.com/office/powerpoint/2010/main" val="374326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4211" y="1219201"/>
            <a:ext cx="8991600" cy="4525963"/>
          </a:xfrm>
        </p:spPr>
        <p:txBody>
          <a:bodyPr/>
          <a:lstStyle/>
          <a:p>
            <a:pPr>
              <a:defRPr/>
            </a:pPr>
            <a:r>
              <a:rPr lang="en-US" sz="3600" b="1" dirty="0">
                <a:solidFill>
                  <a:schemeClr val="accent4"/>
                </a:solidFill>
                <a:latin typeface="Arial" panose="020B0604020202020204" pitchFamily="34" charset="0"/>
                <a:cs typeface="Arial" panose="020B0604020202020204" pitchFamily="34" charset="0"/>
              </a:rPr>
              <a:t>Nuclear Chemistry: </a:t>
            </a:r>
            <a:r>
              <a:rPr lang="en-US" sz="3600" dirty="0">
                <a:solidFill>
                  <a:schemeClr val="accent4"/>
                </a:solidFill>
                <a:latin typeface="Arial" panose="020B0604020202020204" pitchFamily="34" charset="0"/>
                <a:cs typeface="Arial" panose="020B0604020202020204" pitchFamily="34" charset="0"/>
              </a:rPr>
              <a:t>The field of chemistry that studies nuclear reactions</a:t>
            </a:r>
          </a:p>
          <a:p>
            <a:pPr>
              <a:defRPr/>
            </a:pPr>
            <a:endParaRPr lang="en-US" sz="3600" dirty="0">
              <a:solidFill>
                <a:schemeClr val="accent4"/>
              </a:solidFill>
              <a:latin typeface="Arial" panose="020B0604020202020204" pitchFamily="34" charset="0"/>
              <a:cs typeface="Arial" panose="020B0604020202020204" pitchFamily="34" charset="0"/>
            </a:endParaRPr>
          </a:p>
          <a:p>
            <a:pPr>
              <a:defRPr/>
            </a:pPr>
            <a:r>
              <a:rPr lang="en-US" sz="3600" b="1" dirty="0">
                <a:solidFill>
                  <a:schemeClr val="accent4"/>
                </a:solidFill>
                <a:latin typeface="Arial" panose="020B0604020202020204" pitchFamily="34" charset="0"/>
                <a:cs typeface="Arial" panose="020B0604020202020204" pitchFamily="34" charset="0"/>
              </a:rPr>
              <a:t>Nuclear Reaction: </a:t>
            </a:r>
            <a:r>
              <a:rPr lang="en-US" sz="3600" dirty="0">
                <a:solidFill>
                  <a:schemeClr val="accent4"/>
                </a:solidFill>
                <a:latin typeface="Arial" panose="020B0604020202020204" pitchFamily="34" charset="0"/>
                <a:cs typeface="Arial" panose="020B0604020202020204" pitchFamily="34" charset="0"/>
              </a:rPr>
              <a:t>Process that alters the number of neutrons and protons in the nucleus of an atom </a:t>
            </a:r>
          </a:p>
        </p:txBody>
      </p:sp>
      <p:sp>
        <p:nvSpPr>
          <p:cNvPr id="5"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Nuclear Chemistry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2" name="Picture 1">
            <a:extLst>
              <a:ext uri="{FF2B5EF4-FFF2-40B4-BE49-F238E27FC236}">
                <a16:creationId xmlns:a16="http://schemas.microsoft.com/office/drawing/2014/main" id="{35E5F009-6B16-5041-B2CA-9EC2C176AF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8817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1600200" y="1219200"/>
            <a:ext cx="8991600" cy="4191000"/>
          </a:xfrm>
        </p:spPr>
        <p:txBody>
          <a:bodyPr/>
          <a:lstStyle/>
          <a:p>
            <a:pPr>
              <a:spcBef>
                <a:spcPts val="900"/>
              </a:spcBef>
              <a:defRPr/>
            </a:pPr>
            <a:r>
              <a:rPr lang="en-US" b="1" dirty="0">
                <a:solidFill>
                  <a:schemeClr val="accent4"/>
                </a:solidFill>
                <a:latin typeface="Arial" panose="020B0604020202020204" pitchFamily="34" charset="0"/>
                <a:cs typeface="Arial" panose="020B0604020202020204" pitchFamily="34" charset="0"/>
              </a:rPr>
              <a:t>Radionuclide</a:t>
            </a:r>
            <a:r>
              <a:rPr lang="en-US" dirty="0">
                <a:solidFill>
                  <a:schemeClr val="accent4"/>
                </a:solidFill>
                <a:latin typeface="Arial" panose="020B0604020202020204" pitchFamily="34" charset="0"/>
                <a:cs typeface="Arial" panose="020B0604020202020204" pitchFamily="34" charset="0"/>
              </a:rPr>
              <a:t>:  An unstable nuclide that undergoes radioactive decay</a:t>
            </a:r>
          </a:p>
          <a:p>
            <a:pPr>
              <a:spcBef>
                <a:spcPts val="900"/>
              </a:spcBef>
              <a:defRPr/>
            </a:pPr>
            <a:endParaRPr lang="en-US" sz="1600" dirty="0">
              <a:solidFill>
                <a:schemeClr val="accent4"/>
              </a:solidFill>
              <a:latin typeface="Arial" panose="020B0604020202020204" pitchFamily="34" charset="0"/>
              <a:cs typeface="Arial" panose="020B0604020202020204" pitchFamily="34" charset="0"/>
            </a:endParaRPr>
          </a:p>
          <a:p>
            <a:pPr>
              <a:spcBef>
                <a:spcPts val="900"/>
              </a:spcBef>
              <a:defRPr/>
            </a:pPr>
            <a:r>
              <a:rPr lang="en-US" b="1" dirty="0">
                <a:solidFill>
                  <a:schemeClr val="accent4"/>
                </a:solidFill>
                <a:latin typeface="Arial" panose="020B0604020202020204" pitchFamily="34" charset="0"/>
                <a:cs typeface="Arial" panose="020B0604020202020204" pitchFamily="34" charset="0"/>
              </a:rPr>
              <a:t>Radioactive Decay</a:t>
            </a:r>
            <a:r>
              <a:rPr lang="en-US" dirty="0">
                <a:solidFill>
                  <a:schemeClr val="accent4"/>
                </a:solidFill>
                <a:latin typeface="Arial" panose="020B0604020202020204" pitchFamily="34" charset="0"/>
                <a:cs typeface="Arial" panose="020B0604020202020204" pitchFamily="34" charset="0"/>
              </a:rPr>
              <a:t>:  The spontaneous disintegration of unstable particles accompanied by the release of radiation</a:t>
            </a:r>
          </a:p>
          <a:p>
            <a:pPr>
              <a:spcBef>
                <a:spcPts val="900"/>
              </a:spcBef>
              <a:defRPr/>
            </a:pPr>
            <a:endParaRPr lang="en-US" sz="1600" dirty="0">
              <a:solidFill>
                <a:schemeClr val="accent4"/>
              </a:solidFill>
              <a:latin typeface="Arial" panose="020B0604020202020204" pitchFamily="34" charset="0"/>
              <a:cs typeface="Arial" panose="020B0604020202020204" pitchFamily="34" charset="0"/>
            </a:endParaRPr>
          </a:p>
          <a:p>
            <a:pPr>
              <a:spcBef>
                <a:spcPts val="900"/>
              </a:spcBef>
              <a:defRPr/>
            </a:pPr>
            <a:r>
              <a:rPr lang="en-US" b="1" dirty="0">
                <a:solidFill>
                  <a:schemeClr val="accent4"/>
                </a:solidFill>
                <a:latin typeface="Arial" panose="020B0604020202020204" pitchFamily="34" charset="0"/>
                <a:cs typeface="Arial" panose="020B0604020202020204" pitchFamily="34" charset="0"/>
              </a:rPr>
              <a:t>Radioactive Decay Series</a:t>
            </a:r>
            <a:r>
              <a:rPr lang="en-US" dirty="0">
                <a:solidFill>
                  <a:schemeClr val="accent4"/>
                </a:solidFill>
                <a:latin typeface="Arial" panose="020B0604020202020204" pitchFamily="34" charset="0"/>
                <a:cs typeface="Arial" panose="020B0604020202020204" pitchFamily="34" charset="0"/>
              </a:rPr>
              <a:t>: The series of spontaneous radioactive decay, ending with an isotope of </a:t>
            </a:r>
            <a:r>
              <a:rPr lang="en-US" dirty="0" err="1">
                <a:solidFill>
                  <a:schemeClr val="accent4"/>
                </a:solidFill>
                <a:latin typeface="Arial" panose="020B0604020202020204" pitchFamily="34" charset="0"/>
                <a:cs typeface="Arial" panose="020B0604020202020204" pitchFamily="34" charset="0"/>
              </a:rPr>
              <a:t>Pb</a:t>
            </a:r>
            <a:endParaRPr lang="en-US" dirty="0">
              <a:solidFill>
                <a:schemeClr val="accent4"/>
              </a:solidFill>
              <a:latin typeface="Arial" panose="020B0604020202020204" pitchFamily="34" charset="0"/>
              <a:cs typeface="Arial" panose="020B0604020202020204" pitchFamily="34" charset="0"/>
            </a:endParaRPr>
          </a:p>
        </p:txBody>
      </p:sp>
      <p:sp>
        <p:nvSpPr>
          <p:cNvPr id="4"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Radioactive Decay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131146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3" name="Content Placeholder 2"/>
          <p:cNvSpPr>
            <a:spLocks noGrp="1"/>
          </p:cNvSpPr>
          <p:nvPr>
            <p:ph idx="1"/>
          </p:nvPr>
        </p:nvSpPr>
        <p:spPr>
          <a:xfrm>
            <a:off x="1600200" y="1179263"/>
            <a:ext cx="8991600" cy="4525963"/>
          </a:xfrm>
        </p:spPr>
        <p:txBody>
          <a:bodyPr/>
          <a:lstStyle/>
          <a:p>
            <a:pPr>
              <a:defRPr/>
            </a:pPr>
            <a:r>
              <a:rPr lang="en-US" b="1" dirty="0">
                <a:solidFill>
                  <a:schemeClr val="accent4"/>
                </a:solidFill>
                <a:latin typeface="Arial" panose="020B0604020202020204" pitchFamily="34" charset="0"/>
                <a:cs typeface="Arial" panose="020B0604020202020204" pitchFamily="34" charset="0"/>
              </a:rPr>
              <a:t>Positron Emission</a:t>
            </a:r>
            <a:r>
              <a:rPr lang="en-US" dirty="0">
                <a:solidFill>
                  <a:schemeClr val="accent4"/>
                </a:solidFill>
                <a:latin typeface="Arial" panose="020B0604020202020204" pitchFamily="34" charset="0"/>
                <a:cs typeface="Arial" panose="020B0604020202020204" pitchFamily="34" charset="0"/>
              </a:rPr>
              <a:t>:  A form of radioactive decay involving spontaneous emission of a positron from a neutron-poor nucleus</a:t>
            </a:r>
          </a:p>
          <a:p>
            <a:pPr lvl="1">
              <a:defRPr/>
            </a:pPr>
            <a:r>
              <a:rPr lang="en-US" dirty="0">
                <a:solidFill>
                  <a:schemeClr val="accent4"/>
                </a:solidFill>
                <a:latin typeface="Arial" panose="020B0604020202020204" pitchFamily="34" charset="0"/>
                <a:cs typeface="Arial" panose="020B0604020202020204" pitchFamily="34" charset="0"/>
              </a:rPr>
              <a:t>Positron = particle with the mass of an electron but with a positive charge</a:t>
            </a:r>
          </a:p>
          <a:p>
            <a:pPr marL="0" indent="0">
              <a:buNone/>
              <a:defRPr/>
            </a:pPr>
            <a:r>
              <a:rPr lang="en-US" i="1" dirty="0">
                <a:solidFill>
                  <a:schemeClr val="accent4"/>
                </a:solidFill>
                <a:latin typeface="Arial" panose="020B0604020202020204" pitchFamily="34" charset="0"/>
                <a:cs typeface="Arial" panose="020B0604020202020204" pitchFamily="34" charset="0"/>
              </a:rPr>
              <a:t>Examples:</a:t>
            </a:r>
          </a:p>
        </p:txBody>
      </p:sp>
      <p:sp>
        <p:nvSpPr>
          <p:cNvPr id="6"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Positron Emission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3613434271"/>
              </p:ext>
            </p:extLst>
          </p:nvPr>
        </p:nvGraphicFramePr>
        <p:xfrm>
          <a:off x="3886200" y="4343401"/>
          <a:ext cx="3937000" cy="839787"/>
        </p:xfrm>
        <a:graphic>
          <a:graphicData uri="http://schemas.openxmlformats.org/presentationml/2006/ole">
            <mc:AlternateContent xmlns:mc="http://schemas.openxmlformats.org/markup-compatibility/2006">
              <mc:Choice xmlns:v="urn:schemas-microsoft-com:vml" Requires="v">
                <p:oleObj spid="_x0000_s1025" name="Equation" r:id="rId3" imgW="1130040" imgH="241200" progId="Equation.3">
                  <p:embed/>
                </p:oleObj>
              </mc:Choice>
              <mc:Fallback>
                <p:oleObj name="Equation" r:id="rId3" imgW="1130040" imgH="241200" progId="Equation.3">
                  <p:embed/>
                  <p:pic>
                    <p:nvPicPr>
                      <p:cNvPr id="8" name="Object 7"/>
                      <p:cNvPicPr/>
                      <p:nvPr/>
                    </p:nvPicPr>
                    <p:blipFill>
                      <a:blip r:embed="rId4"/>
                      <a:stretch>
                        <a:fillRect/>
                      </a:stretch>
                    </p:blipFill>
                    <p:spPr>
                      <a:xfrm>
                        <a:off x="3886200" y="4343401"/>
                        <a:ext cx="3937000" cy="8397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3654404"/>
              </p:ext>
            </p:extLst>
          </p:nvPr>
        </p:nvGraphicFramePr>
        <p:xfrm>
          <a:off x="3662364" y="5395912"/>
          <a:ext cx="4200525" cy="838200"/>
        </p:xfrm>
        <a:graphic>
          <a:graphicData uri="http://schemas.openxmlformats.org/presentationml/2006/ole">
            <mc:AlternateContent xmlns:mc="http://schemas.openxmlformats.org/markup-compatibility/2006">
              <mc:Choice xmlns:v="urn:schemas-microsoft-com:vml" Requires="v">
                <p:oleObj spid="_x0000_s1026" name="Equation" r:id="rId5" imgW="1206360" imgH="241200" progId="Equation.3">
                  <p:embed/>
                </p:oleObj>
              </mc:Choice>
              <mc:Fallback>
                <p:oleObj name="Equation" r:id="rId5" imgW="1206360" imgH="241200" progId="Equation.3">
                  <p:embed/>
                  <p:pic>
                    <p:nvPicPr>
                      <p:cNvPr id="9" name="Object 8"/>
                      <p:cNvPicPr/>
                      <p:nvPr/>
                    </p:nvPicPr>
                    <p:blipFill>
                      <a:blip r:embed="rId6"/>
                      <a:stretch>
                        <a:fillRect/>
                      </a:stretch>
                    </p:blipFill>
                    <p:spPr>
                      <a:xfrm>
                        <a:off x="3662364" y="5395912"/>
                        <a:ext cx="4200525" cy="838200"/>
                      </a:xfrm>
                      <a:prstGeom prst="rect">
                        <a:avLst/>
                      </a:prstGeom>
                    </p:spPr>
                  </p:pic>
                </p:oleObj>
              </mc:Fallback>
            </mc:AlternateContent>
          </a:graphicData>
        </a:graphic>
      </p:graphicFrame>
      <p:sp>
        <p:nvSpPr>
          <p:cNvPr id="11" name="Rectangle 10"/>
          <p:cNvSpPr/>
          <p:nvPr/>
        </p:nvSpPr>
        <p:spPr>
          <a:xfrm>
            <a:off x="6858000" y="3881736"/>
            <a:ext cx="1371600" cy="461665"/>
          </a:xfrm>
          <a:prstGeom prst="rect">
            <a:avLst/>
          </a:prstGeom>
        </p:spPr>
        <p:txBody>
          <a:bodyPr wrap="square">
            <a:spAutoFit/>
          </a:bodyPr>
          <a:lstStyle/>
          <a:p>
            <a:pPr marL="0" lvl="1">
              <a:defRPr/>
            </a:pPr>
            <a:r>
              <a:rPr lang="en-US" sz="2400" i="1" dirty="0">
                <a:solidFill>
                  <a:srgbClr val="3366FF"/>
                </a:solidFill>
                <a:latin typeface="Arial" panose="020B0604020202020204" pitchFamily="34" charset="0"/>
                <a:cs typeface="Arial" panose="020B0604020202020204" pitchFamily="34" charset="0"/>
              </a:rPr>
              <a:t>positron</a:t>
            </a:r>
            <a:endParaRPr lang="en-US" sz="2400" dirty="0">
              <a:solidFill>
                <a:srgbClr val="3366FF"/>
              </a:solidFill>
              <a:latin typeface="Arial" panose="020B0604020202020204" pitchFamily="34" charset="0"/>
              <a:cs typeface="Arial" panose="020B0604020202020204" pitchFamily="34" charset="0"/>
            </a:endParaRPr>
          </a:p>
        </p:txBody>
      </p:sp>
      <p:sp>
        <p:nvSpPr>
          <p:cNvPr id="10" name="Rectangle 9"/>
          <p:cNvSpPr/>
          <p:nvPr/>
        </p:nvSpPr>
        <p:spPr>
          <a:xfrm>
            <a:off x="5487971" y="3881736"/>
            <a:ext cx="1371600" cy="461665"/>
          </a:xfrm>
          <a:prstGeom prst="rect">
            <a:avLst/>
          </a:prstGeom>
        </p:spPr>
        <p:txBody>
          <a:bodyPr wrap="square">
            <a:spAutoFit/>
          </a:bodyPr>
          <a:lstStyle/>
          <a:p>
            <a:pPr marL="0" lvl="1">
              <a:defRPr/>
            </a:pPr>
            <a:r>
              <a:rPr lang="en-US" sz="2400" i="1">
                <a:solidFill>
                  <a:srgbClr val="3366FF"/>
                </a:solidFill>
                <a:latin typeface="Arial" panose="020B0604020202020204" pitchFamily="34" charset="0"/>
                <a:cs typeface="Arial" panose="020B0604020202020204" pitchFamily="34" charset="0"/>
              </a:rPr>
              <a:t>neutron</a:t>
            </a:r>
            <a:endParaRPr lang="en-US" sz="2400" dirty="0">
              <a:solidFill>
                <a:srgbClr val="3366FF"/>
              </a:solidFill>
              <a:latin typeface="Arial" panose="020B0604020202020204" pitchFamily="34" charset="0"/>
              <a:cs typeface="Arial" panose="020B0604020202020204" pitchFamily="34" charset="0"/>
            </a:endParaRPr>
          </a:p>
        </p:txBody>
      </p:sp>
      <p:sp>
        <p:nvSpPr>
          <p:cNvPr id="12" name="Rectangle 11"/>
          <p:cNvSpPr/>
          <p:nvPr/>
        </p:nvSpPr>
        <p:spPr>
          <a:xfrm>
            <a:off x="3674882" y="3881735"/>
            <a:ext cx="1371600" cy="461665"/>
          </a:xfrm>
          <a:prstGeom prst="rect">
            <a:avLst/>
          </a:prstGeom>
        </p:spPr>
        <p:txBody>
          <a:bodyPr wrap="square">
            <a:spAutoFit/>
          </a:bodyPr>
          <a:lstStyle/>
          <a:p>
            <a:pPr marL="0" lvl="1">
              <a:defRPr/>
            </a:pPr>
            <a:r>
              <a:rPr lang="en-US" sz="2400" i="1">
                <a:solidFill>
                  <a:srgbClr val="3366FF"/>
                </a:solidFill>
                <a:latin typeface="Arial" panose="020B0604020202020204" pitchFamily="34" charset="0"/>
                <a:cs typeface="Arial" panose="020B0604020202020204" pitchFamily="34" charset="0"/>
              </a:rPr>
              <a:t>proton</a:t>
            </a:r>
            <a:endParaRPr lang="en-US" sz="2400" dirty="0">
              <a:solidFill>
                <a:srgbClr val="3366FF"/>
              </a:solidFill>
              <a:latin typeface="Arial" panose="020B0604020202020204" pitchFamily="34" charset="0"/>
              <a:cs typeface="Arial" panose="020B0604020202020204" pitchFamily="34" charset="0"/>
            </a:endParaRPr>
          </a:p>
        </p:txBody>
      </p:sp>
      <p:sp>
        <p:nvSpPr>
          <p:cNvPr id="13" name="Rectangle 12"/>
          <p:cNvSpPr/>
          <p:nvPr/>
        </p:nvSpPr>
        <p:spPr>
          <a:xfrm>
            <a:off x="1662300" y="4495800"/>
            <a:ext cx="1756659" cy="1569660"/>
          </a:xfrm>
          <a:prstGeom prst="rect">
            <a:avLst/>
          </a:prstGeom>
        </p:spPr>
        <p:txBody>
          <a:bodyPr wrap="square">
            <a:spAutoFit/>
          </a:bodyPr>
          <a:lstStyle/>
          <a:p>
            <a:pPr marL="0" lvl="1" algn="ctr">
              <a:defRPr/>
            </a:pPr>
            <a:r>
              <a:rPr lang="en-US" sz="2400" i="1" dirty="0">
                <a:solidFill>
                  <a:srgbClr val="3366FF"/>
                </a:solidFill>
                <a:latin typeface="Arial" panose="020B0604020202020204" pitchFamily="34" charset="0"/>
                <a:cs typeface="Arial" panose="020B0604020202020204" pitchFamily="34" charset="0"/>
              </a:rPr>
              <a:t>Remember nuclide notation?</a:t>
            </a:r>
          </a:p>
          <a:p>
            <a:pPr marL="0" lvl="1" algn="ctr">
              <a:defRPr/>
            </a:pPr>
            <a:r>
              <a:rPr lang="en-US" sz="2400" i="1" dirty="0">
                <a:solidFill>
                  <a:srgbClr val="3366FF"/>
                </a:solidFill>
                <a:latin typeface="Arial" panose="020B0604020202020204" pitchFamily="34" charset="0"/>
                <a:cs typeface="Arial" panose="020B0604020202020204" pitchFamily="34" charset="0"/>
              </a:rPr>
              <a:t>(Chapter 2)</a:t>
            </a:r>
            <a:endParaRPr lang="en-US" sz="2400" dirty="0">
              <a:solidFill>
                <a:srgbClr val="3366FF"/>
              </a:solidFill>
              <a:latin typeface="Arial" panose="020B0604020202020204" pitchFamily="34" charset="0"/>
              <a:cs typeface="Arial" panose="020B0604020202020204" pitchFamily="34" charset="0"/>
            </a:endParaRPr>
          </a:p>
        </p:txBody>
      </p:sp>
      <p:sp>
        <p:nvSpPr>
          <p:cNvPr id="14" name="Rectangle 13"/>
          <p:cNvSpPr/>
          <p:nvPr/>
        </p:nvSpPr>
        <p:spPr>
          <a:xfrm>
            <a:off x="7391400" y="6019801"/>
            <a:ext cx="3276600" cy="830997"/>
          </a:xfrm>
          <a:prstGeom prst="rect">
            <a:avLst/>
          </a:prstGeom>
        </p:spPr>
        <p:txBody>
          <a:bodyPr wrap="square">
            <a:spAutoFit/>
          </a:bodyPr>
          <a:lstStyle/>
          <a:p>
            <a:pPr marL="0" lvl="1" algn="ctr">
              <a:defRPr/>
            </a:pPr>
            <a:r>
              <a:rPr lang="en-US" sz="2400" i="1" dirty="0">
                <a:solidFill>
                  <a:srgbClr val="3366FF"/>
                </a:solidFill>
                <a:latin typeface="Arial" panose="020B0604020202020204" pitchFamily="34" charset="0"/>
                <a:cs typeface="Arial" panose="020B0604020202020204" pitchFamily="34" charset="0"/>
              </a:rPr>
              <a:t>sometimes called a “positive beta-particle”</a:t>
            </a:r>
            <a:endParaRPr lang="en-US" sz="2400" dirty="0">
              <a:solidFill>
                <a:srgbClr val="336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4803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P spid="11" grpId="0"/>
      <p:bldP spid="10"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7" name="Content Placeholder 2"/>
          <p:cNvSpPr>
            <a:spLocks noGrp="1"/>
          </p:cNvSpPr>
          <p:nvPr>
            <p:ph idx="1"/>
          </p:nvPr>
        </p:nvSpPr>
        <p:spPr>
          <a:xfrm>
            <a:off x="1600200" y="1143000"/>
            <a:ext cx="8991600" cy="4114800"/>
          </a:xfrm>
        </p:spPr>
        <p:txBody>
          <a:bodyPr/>
          <a:lstStyle/>
          <a:p>
            <a:pPr>
              <a:defRPr/>
            </a:pPr>
            <a:r>
              <a:rPr lang="en-US" b="1" dirty="0">
                <a:solidFill>
                  <a:schemeClr val="accent4"/>
                </a:solidFill>
                <a:latin typeface="Arial" panose="020B0604020202020204" pitchFamily="34" charset="0"/>
                <a:cs typeface="Arial" panose="020B0604020202020204" pitchFamily="34" charset="0"/>
              </a:rPr>
              <a:t>Electron Capture</a:t>
            </a:r>
            <a:r>
              <a:rPr lang="en-US" dirty="0">
                <a:solidFill>
                  <a:schemeClr val="accent4"/>
                </a:solidFill>
                <a:latin typeface="Arial" panose="020B0604020202020204" pitchFamily="34" charset="0"/>
                <a:cs typeface="Arial" panose="020B0604020202020204" pitchFamily="34" charset="0"/>
              </a:rPr>
              <a:t>:  Nuclear reaction in which a neutron-poor nucleus draws in one of its surrounding electrons; transforms a proton into a neutron</a:t>
            </a:r>
          </a:p>
          <a:p>
            <a:pPr marL="0" indent="0">
              <a:buNone/>
              <a:defRPr/>
            </a:pPr>
            <a:r>
              <a:rPr lang="en-US" i="1" dirty="0">
                <a:solidFill>
                  <a:schemeClr val="accent4"/>
                </a:solidFill>
                <a:latin typeface="Arial" panose="020B0604020202020204" pitchFamily="34" charset="0"/>
                <a:cs typeface="Arial" panose="020B0604020202020204" pitchFamily="34" charset="0"/>
              </a:rPr>
              <a:t>Example:  </a:t>
            </a:r>
          </a:p>
        </p:txBody>
      </p:sp>
      <p:sp>
        <p:nvSpPr>
          <p:cNvPr id="6"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Electron Capture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4196977883"/>
              </p:ext>
            </p:extLst>
          </p:nvPr>
        </p:nvGraphicFramePr>
        <p:xfrm>
          <a:off x="3997325" y="3505201"/>
          <a:ext cx="3892550" cy="839787"/>
        </p:xfrm>
        <a:graphic>
          <a:graphicData uri="http://schemas.openxmlformats.org/presentationml/2006/ole">
            <mc:AlternateContent xmlns:mc="http://schemas.openxmlformats.org/markup-compatibility/2006">
              <mc:Choice xmlns:v="urn:schemas-microsoft-com:vml" Requires="v">
                <p:oleObj spid="_x0000_s2049" name="Equation" r:id="rId3" imgW="1117440" imgH="241200" progId="Equation.3">
                  <p:embed/>
                </p:oleObj>
              </mc:Choice>
              <mc:Fallback>
                <p:oleObj name="Equation" r:id="rId3" imgW="1117440" imgH="241200" progId="Equation.3">
                  <p:embed/>
                  <p:pic>
                    <p:nvPicPr>
                      <p:cNvPr id="8" name="Object 7"/>
                      <p:cNvPicPr/>
                      <p:nvPr/>
                    </p:nvPicPr>
                    <p:blipFill>
                      <a:blip r:embed="rId4"/>
                      <a:stretch>
                        <a:fillRect/>
                      </a:stretch>
                    </p:blipFill>
                    <p:spPr>
                      <a:xfrm>
                        <a:off x="3997325" y="3505201"/>
                        <a:ext cx="3892550" cy="8397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35771193"/>
              </p:ext>
            </p:extLst>
          </p:nvPr>
        </p:nvGraphicFramePr>
        <p:xfrm>
          <a:off x="3733801" y="4572000"/>
          <a:ext cx="4156075" cy="838200"/>
        </p:xfrm>
        <a:graphic>
          <a:graphicData uri="http://schemas.openxmlformats.org/presentationml/2006/ole">
            <mc:AlternateContent xmlns:mc="http://schemas.openxmlformats.org/markup-compatibility/2006">
              <mc:Choice xmlns:v="urn:schemas-microsoft-com:vml" Requires="v">
                <p:oleObj spid="_x0000_s2050" name="Equation" r:id="rId5" imgW="1193760" imgH="241200" progId="Equation.3">
                  <p:embed/>
                </p:oleObj>
              </mc:Choice>
              <mc:Fallback>
                <p:oleObj name="Equation" r:id="rId5" imgW="1193760" imgH="241200" progId="Equation.3">
                  <p:embed/>
                  <p:pic>
                    <p:nvPicPr>
                      <p:cNvPr id="9" name="Object 8"/>
                      <p:cNvPicPr/>
                      <p:nvPr/>
                    </p:nvPicPr>
                    <p:blipFill>
                      <a:blip r:embed="rId6"/>
                      <a:stretch>
                        <a:fillRect/>
                      </a:stretch>
                    </p:blipFill>
                    <p:spPr>
                      <a:xfrm>
                        <a:off x="3733801" y="4572000"/>
                        <a:ext cx="4156075" cy="838200"/>
                      </a:xfrm>
                      <a:prstGeom prst="rect">
                        <a:avLst/>
                      </a:prstGeom>
                    </p:spPr>
                  </p:pic>
                </p:oleObj>
              </mc:Fallback>
            </mc:AlternateContent>
          </a:graphicData>
        </a:graphic>
      </p:graphicFrame>
    </p:spTree>
    <p:extLst>
      <p:ext uri="{BB962C8B-B14F-4D97-AF65-F5344CB8AC3E}">
        <p14:creationId xmlns:p14="http://schemas.microsoft.com/office/powerpoint/2010/main" val="728582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9" name="Rectangle 3"/>
          <p:cNvSpPr>
            <a:spLocks noGrp="1" noChangeArrowheads="1"/>
          </p:cNvSpPr>
          <p:nvPr>
            <p:ph type="body" idx="1"/>
          </p:nvPr>
        </p:nvSpPr>
        <p:spPr>
          <a:xfrm>
            <a:off x="1600200" y="1181100"/>
            <a:ext cx="8991600" cy="2171700"/>
          </a:xfrm>
        </p:spPr>
        <p:txBody>
          <a:bodyPr/>
          <a:lstStyle/>
          <a:p>
            <a:pPr eaLnBrk="1" hangingPunct="1">
              <a:defRPr/>
            </a:pPr>
            <a:r>
              <a:rPr lang="en-US" b="1" dirty="0">
                <a:solidFill>
                  <a:schemeClr val="accent4"/>
                </a:solidFill>
                <a:latin typeface="Arial" panose="020B0604020202020204" pitchFamily="34" charset="0"/>
                <a:cs typeface="Arial" panose="020B0604020202020204" pitchFamily="34" charset="0"/>
              </a:rPr>
              <a:t>Beta Decay</a:t>
            </a:r>
            <a:r>
              <a:rPr lang="en-US" dirty="0">
                <a:solidFill>
                  <a:schemeClr val="accent4"/>
                </a:solidFill>
                <a:latin typeface="Arial" panose="020B0604020202020204" pitchFamily="34" charset="0"/>
                <a:cs typeface="Arial" panose="020B0604020202020204" pitchFamily="34" charset="0"/>
              </a:rPr>
              <a:t>:  Radioactive decay involving  spontaneous ejection of a </a:t>
            </a:r>
            <a:r>
              <a:rPr lang="en-US" dirty="0">
                <a:solidFill>
                  <a:schemeClr val="accent4"/>
                </a:solidFill>
                <a:latin typeface="Arial" panose="020B0604020202020204" pitchFamily="34" charset="0"/>
                <a:cs typeface="Arial" panose="020B0604020202020204" pitchFamily="34" charset="0"/>
                <a:sym typeface="Symbol" charset="0"/>
              </a:rPr>
              <a:t> particle (electron) by a neutron-rich nucleus</a:t>
            </a:r>
            <a:endParaRPr lang="en-US" sz="2800" dirty="0">
              <a:solidFill>
                <a:schemeClr val="accent4"/>
              </a:solidFill>
              <a:latin typeface="Arial" panose="020B0604020202020204" pitchFamily="34" charset="0"/>
              <a:cs typeface="Arial" panose="020B0604020202020204" pitchFamily="34" charset="0"/>
              <a:sym typeface="Symbol" charset="0"/>
            </a:endParaRPr>
          </a:p>
          <a:p>
            <a:pPr marL="0" indent="0">
              <a:buNone/>
              <a:defRPr/>
            </a:pPr>
            <a:r>
              <a:rPr lang="en-US" i="1" dirty="0">
                <a:solidFill>
                  <a:schemeClr val="accent4"/>
                </a:solidFill>
                <a:latin typeface="Arial" panose="020B0604020202020204" pitchFamily="34" charset="0"/>
                <a:cs typeface="Arial" panose="020B0604020202020204" pitchFamily="34" charset="0"/>
              </a:rPr>
              <a:t>Examples:</a:t>
            </a:r>
          </a:p>
          <a:p>
            <a:pPr marL="0" indent="0" algn="ctr">
              <a:spcBef>
                <a:spcPct val="150000"/>
              </a:spcBef>
              <a:buNone/>
              <a:defRPr/>
            </a:pPr>
            <a:endParaRPr lang="en-US" dirty="0">
              <a:solidFill>
                <a:schemeClr val="accent4"/>
              </a:solidFill>
              <a:latin typeface="Arial" panose="020B0604020202020204" pitchFamily="34" charset="0"/>
              <a:cs typeface="Arial" panose="020B0604020202020204" pitchFamily="34" charset="0"/>
            </a:endParaRPr>
          </a:p>
          <a:p>
            <a:pPr marL="0" indent="0" algn="ctr">
              <a:spcBef>
                <a:spcPct val="150000"/>
              </a:spcBef>
              <a:buNone/>
              <a:defRPr/>
            </a:pPr>
            <a:r>
              <a:rPr lang="en-US" dirty="0">
                <a:solidFill>
                  <a:schemeClr val="accent4"/>
                </a:solidFill>
                <a:latin typeface="Arial" panose="020B0604020202020204" pitchFamily="34" charset="0"/>
                <a:cs typeface="Arial" panose="020B0604020202020204" pitchFamily="34" charset="0"/>
              </a:rPr>
              <a:t>(Note:  Mass and charge balance!)  </a:t>
            </a:r>
            <a:endParaRPr lang="en-US" baseline="30000" dirty="0">
              <a:solidFill>
                <a:schemeClr val="accent4"/>
              </a:solidFill>
              <a:latin typeface="Arial" panose="020B0604020202020204" pitchFamily="34" charset="0"/>
              <a:cs typeface="Arial" panose="020B0604020202020204" pitchFamily="34" charset="0"/>
            </a:endParaRPr>
          </a:p>
        </p:txBody>
      </p:sp>
      <p:sp>
        <p:nvSpPr>
          <p:cNvPr id="6"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Beta (</a:t>
            </a:r>
            <a:r>
              <a:rPr lang="el-GR" sz="4400" kern="0" dirty="0">
                <a:solidFill>
                  <a:srgbClr val="084333"/>
                </a:solidFill>
                <a:cs typeface="Georgia"/>
              </a:rPr>
              <a:t>β</a:t>
            </a:r>
            <a:r>
              <a:rPr lang="en-US" sz="4400" kern="0" dirty="0">
                <a:solidFill>
                  <a:srgbClr val="084333"/>
                </a:solidFill>
                <a:cs typeface="Georgia"/>
              </a:rPr>
              <a:t>) Decay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0" name="Object 9"/>
          <p:cNvGraphicFramePr>
            <a:graphicFrameLocks noChangeAspect="1"/>
          </p:cNvGraphicFramePr>
          <p:nvPr>
            <p:extLst>
              <p:ext uri="{D42A27DB-BD31-4B8C-83A1-F6EECF244321}">
                <p14:modId xmlns:p14="http://schemas.microsoft.com/office/powerpoint/2010/main" val="3222544274"/>
              </p:ext>
            </p:extLst>
          </p:nvPr>
        </p:nvGraphicFramePr>
        <p:xfrm>
          <a:off x="4529138" y="2932114"/>
          <a:ext cx="4157663" cy="839787"/>
        </p:xfrm>
        <a:graphic>
          <a:graphicData uri="http://schemas.openxmlformats.org/presentationml/2006/ole">
            <mc:AlternateContent xmlns:mc="http://schemas.openxmlformats.org/markup-compatibility/2006">
              <mc:Choice xmlns:v="urn:schemas-microsoft-com:vml" Requires="v">
                <p:oleObj spid="_x0000_s3073" name="Equation" r:id="rId4" imgW="1193760" imgH="241200" progId="Equation.3">
                  <p:embed/>
                </p:oleObj>
              </mc:Choice>
              <mc:Fallback>
                <p:oleObj name="Equation" r:id="rId4" imgW="1193760" imgH="241200" progId="Equation.3">
                  <p:embed/>
                  <p:pic>
                    <p:nvPicPr>
                      <p:cNvPr id="10" name="Object 9"/>
                      <p:cNvPicPr/>
                      <p:nvPr/>
                    </p:nvPicPr>
                    <p:blipFill>
                      <a:blip r:embed="rId5"/>
                      <a:stretch>
                        <a:fillRect/>
                      </a:stretch>
                    </p:blipFill>
                    <p:spPr>
                      <a:xfrm>
                        <a:off x="4529138" y="2932114"/>
                        <a:ext cx="4157663" cy="8397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93479148"/>
              </p:ext>
            </p:extLst>
          </p:nvPr>
        </p:nvGraphicFramePr>
        <p:xfrm>
          <a:off x="4592638" y="4038600"/>
          <a:ext cx="4067175" cy="838200"/>
        </p:xfrm>
        <a:graphic>
          <a:graphicData uri="http://schemas.openxmlformats.org/presentationml/2006/ole">
            <mc:AlternateContent xmlns:mc="http://schemas.openxmlformats.org/markup-compatibility/2006">
              <mc:Choice xmlns:v="urn:schemas-microsoft-com:vml" Requires="v">
                <p:oleObj spid="_x0000_s3074" name="Equation" r:id="rId6" imgW="1168200" imgH="241200" progId="Equation.3">
                  <p:embed/>
                </p:oleObj>
              </mc:Choice>
              <mc:Fallback>
                <p:oleObj name="Equation" r:id="rId6" imgW="1168200" imgH="241200" progId="Equation.3">
                  <p:embed/>
                  <p:pic>
                    <p:nvPicPr>
                      <p:cNvPr id="11" name="Object 10"/>
                      <p:cNvPicPr/>
                      <p:nvPr/>
                    </p:nvPicPr>
                    <p:blipFill>
                      <a:blip r:embed="rId7"/>
                      <a:stretch>
                        <a:fillRect/>
                      </a:stretch>
                    </p:blipFill>
                    <p:spPr>
                      <a:xfrm>
                        <a:off x="4592638" y="4038600"/>
                        <a:ext cx="4067175" cy="838200"/>
                      </a:xfrm>
                      <a:prstGeom prst="rect">
                        <a:avLst/>
                      </a:prstGeom>
                    </p:spPr>
                  </p:pic>
                </p:oleObj>
              </mc:Fallback>
            </mc:AlternateContent>
          </a:graphicData>
        </a:graphic>
      </p:graphicFrame>
      <p:sp>
        <p:nvSpPr>
          <p:cNvPr id="8" name="Rectangle 7"/>
          <p:cNvSpPr/>
          <p:nvPr/>
        </p:nvSpPr>
        <p:spPr>
          <a:xfrm>
            <a:off x="4529137" y="4800601"/>
            <a:ext cx="4648200" cy="461665"/>
          </a:xfrm>
          <a:prstGeom prst="rect">
            <a:avLst/>
          </a:prstGeom>
        </p:spPr>
        <p:txBody>
          <a:bodyPr wrap="square">
            <a:spAutoFit/>
          </a:bodyPr>
          <a:lstStyle/>
          <a:p>
            <a:pPr marL="0" lvl="1">
              <a:defRPr/>
            </a:pPr>
            <a:r>
              <a:rPr lang="en-US" sz="2400" i="1" dirty="0">
                <a:solidFill>
                  <a:srgbClr val="3366FF"/>
                </a:solidFill>
                <a:latin typeface="Arial" panose="020B0604020202020204" pitchFamily="34" charset="0"/>
                <a:cs typeface="Arial" panose="020B0604020202020204" pitchFamily="34" charset="0"/>
              </a:rPr>
              <a:t>neutron converted to </a:t>
            </a:r>
            <a:r>
              <a:rPr lang="en-US" sz="2400" i="1">
                <a:solidFill>
                  <a:srgbClr val="3366FF"/>
                </a:solidFill>
                <a:latin typeface="Arial" panose="020B0604020202020204" pitchFamily="34" charset="0"/>
                <a:cs typeface="Arial" panose="020B0604020202020204" pitchFamily="34" charset="0"/>
              </a:rPr>
              <a:t>a proton</a:t>
            </a:r>
            <a:endParaRPr lang="en-US" sz="2400" dirty="0">
              <a:solidFill>
                <a:srgbClr val="336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45533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uiExpand="1"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0" name="Content Placeholder 2"/>
          <p:cNvSpPr>
            <a:spLocks noGrp="1"/>
          </p:cNvSpPr>
          <p:nvPr>
            <p:ph idx="1"/>
          </p:nvPr>
        </p:nvSpPr>
        <p:spPr>
          <a:xfrm>
            <a:off x="1600200" y="1219200"/>
            <a:ext cx="8991600" cy="2209800"/>
          </a:xfrm>
        </p:spPr>
        <p:txBody>
          <a:bodyPr/>
          <a:lstStyle/>
          <a:p>
            <a:pPr>
              <a:defRPr/>
            </a:pPr>
            <a:r>
              <a:rPr lang="en-US" b="1" dirty="0">
                <a:solidFill>
                  <a:schemeClr val="accent4"/>
                </a:solidFill>
                <a:latin typeface="Arial" panose="020B0604020202020204" pitchFamily="34" charset="0"/>
                <a:cs typeface="Arial" panose="020B0604020202020204" pitchFamily="34" charset="0"/>
              </a:rPr>
              <a:t>Alpha Decay:  </a:t>
            </a:r>
            <a:r>
              <a:rPr lang="en-US" dirty="0">
                <a:solidFill>
                  <a:schemeClr val="accent4"/>
                </a:solidFill>
                <a:latin typeface="Arial" panose="020B0604020202020204" pitchFamily="34" charset="0"/>
                <a:cs typeface="Arial" panose="020B0604020202020204" pitchFamily="34" charset="0"/>
              </a:rPr>
              <a:t>Nuclear reaction in which an unstable nuclide spontaneously emits an alpha particle (</a:t>
            </a:r>
            <a:r>
              <a:rPr lang="en-US" dirty="0">
                <a:solidFill>
                  <a:schemeClr val="accent4"/>
                </a:solidFill>
                <a:latin typeface="Arial" panose="020B0604020202020204" pitchFamily="34" charset="0"/>
                <a:cs typeface="Arial" panose="020B0604020202020204" pitchFamily="34" charset="0"/>
                <a:sym typeface="Symbol" charset="0"/>
              </a:rPr>
              <a:t> particle = He nucleus)</a:t>
            </a:r>
          </a:p>
          <a:p>
            <a:pPr marL="0" indent="0">
              <a:buNone/>
              <a:defRPr/>
            </a:pPr>
            <a:r>
              <a:rPr lang="en-US" i="1" dirty="0">
                <a:solidFill>
                  <a:schemeClr val="accent4"/>
                </a:solidFill>
                <a:latin typeface="Arial" panose="020B0604020202020204" pitchFamily="34" charset="0"/>
                <a:cs typeface="Arial" panose="020B0604020202020204" pitchFamily="34" charset="0"/>
                <a:sym typeface="Symbol" charset="0"/>
              </a:rPr>
              <a:t>Example:  </a:t>
            </a:r>
            <a:endParaRPr lang="en-US" i="1" dirty="0">
              <a:solidFill>
                <a:schemeClr val="accent4"/>
              </a:solidFill>
              <a:latin typeface="Arial" panose="020B0604020202020204" pitchFamily="34" charset="0"/>
              <a:cs typeface="Arial" panose="020B0604020202020204" pitchFamily="34" charset="0"/>
            </a:endParaRPr>
          </a:p>
        </p:txBody>
      </p:sp>
      <p:sp>
        <p:nvSpPr>
          <p:cNvPr id="5" name="Title 1"/>
          <p:cNvSpPr txBox="1">
            <a:spLocks/>
          </p:cNvSpPr>
          <p:nvPr/>
        </p:nvSpPr>
        <p:spPr>
          <a:xfrm>
            <a:off x="152400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Alpha (</a:t>
            </a:r>
            <a:r>
              <a:rPr lang="el-GR" sz="4400" kern="0" dirty="0">
                <a:solidFill>
                  <a:srgbClr val="084333"/>
                </a:solidFill>
                <a:cs typeface="Georgia"/>
              </a:rPr>
              <a:t>α</a:t>
            </a:r>
            <a:r>
              <a:rPr lang="en-US" sz="4400" kern="0" dirty="0">
                <a:solidFill>
                  <a:srgbClr val="084333"/>
                </a:solidFill>
                <a:cs typeface="Georgia"/>
              </a:rPr>
              <a:t>) Decay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600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7" name="Object 6"/>
          <p:cNvGraphicFramePr>
            <a:graphicFrameLocks noChangeAspect="1"/>
          </p:cNvGraphicFramePr>
          <p:nvPr>
            <p:extLst>
              <p:ext uri="{D42A27DB-BD31-4B8C-83A1-F6EECF244321}">
                <p14:modId xmlns:p14="http://schemas.microsoft.com/office/powerpoint/2010/main" val="1516738447"/>
              </p:ext>
            </p:extLst>
          </p:nvPr>
        </p:nvGraphicFramePr>
        <p:xfrm>
          <a:off x="3319463" y="3429000"/>
          <a:ext cx="4597400" cy="838200"/>
        </p:xfrm>
        <a:graphic>
          <a:graphicData uri="http://schemas.openxmlformats.org/presentationml/2006/ole">
            <mc:AlternateContent xmlns:mc="http://schemas.openxmlformats.org/markup-compatibility/2006">
              <mc:Choice xmlns:v="urn:schemas-microsoft-com:vml" Requires="v">
                <p:oleObj spid="_x0000_s4097" name="Equation" r:id="rId3" imgW="1320480" imgH="241200" progId="Equation.3">
                  <p:embed/>
                </p:oleObj>
              </mc:Choice>
              <mc:Fallback>
                <p:oleObj name="Equation" r:id="rId3" imgW="1320480" imgH="241200" progId="Equation.3">
                  <p:embed/>
                  <p:pic>
                    <p:nvPicPr>
                      <p:cNvPr id="7" name="Object 6"/>
                      <p:cNvPicPr/>
                      <p:nvPr/>
                    </p:nvPicPr>
                    <p:blipFill>
                      <a:blip r:embed="rId4"/>
                      <a:stretch>
                        <a:fillRect/>
                      </a:stretch>
                    </p:blipFill>
                    <p:spPr>
                      <a:xfrm>
                        <a:off x="3319463" y="3429000"/>
                        <a:ext cx="4597400" cy="838200"/>
                      </a:xfrm>
                      <a:prstGeom prst="rect">
                        <a:avLst/>
                      </a:prstGeom>
                    </p:spPr>
                  </p:pic>
                </p:oleObj>
              </mc:Fallback>
            </mc:AlternateContent>
          </a:graphicData>
        </a:graphic>
      </p:graphicFrame>
    </p:spTree>
    <p:extLst>
      <p:ext uri="{BB962C8B-B14F-4D97-AF65-F5344CB8AC3E}">
        <p14:creationId xmlns:p14="http://schemas.microsoft.com/office/powerpoint/2010/main" val="3278027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be27aee6-cbce-43a7-aa44-e04452335b9b"/>
  <p:tag name="WASPOLLED" val="FA7258D6237D487DA3AA9455D71FF369"/>
  <p:tag name="TPVERSION" val="7"/>
  <p:tag name="TPFULLVERSION" val="8.6.3.1"/>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E57754E26FC34DFEA95AB8D672D10765"/>
  <p:tag name="TYPE" val="MultiChoiceSlide"/>
  <p:tag name="TPSLIDEBULLETSTYLE" val="2"/>
  <p:tag name="HASRESULTS" val="False"/>
  <p:tag name="RESULTS" val=""/>
  <p:tag name="TPQUESTIONXML" val="&lt;?xml version=&quot;1.0&quot; encoding=&quot;UTF-8&quot; standalone=&quot;yes&quot;?&gt;&lt;questionlist&gt;&lt;properties&gt;&lt;guid&gt;51E4AC08544C431CA178020CD5195535&lt;/guid&gt;&lt;date&gt;4/22/2019 12:16:5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7754E26FC34DFEA95AB8D672D10765&lt;/guid&gt;&lt;repollguid&gt;7487DEB51854405593DF95BA8C76AABB&lt;/repollguid&gt;&lt;sourceid&gt;47C47C739071416AA50E2176C72B556F&lt;/sourceid&gt;&lt;questiontext&gt;Cardiac pacemakers once used plutonium-238 as a power source. Plutonium-238 decays by the emission of g rays and a particles. This emission is not particularly harmful because&lt;/questiontext&gt;&lt;showresults&gt;True&lt;/showresults&gt;&lt;responsegrid&gt;0&lt;/responsegrid&gt;&lt;countdowntime&gt;30&lt;/countdowntime&gt;&lt;correctvalue&gt;1&lt;/correctvalue&gt;&lt;incorrectvalue&gt;1&lt;/incorrectvalue&gt;&lt;responselimit&gt;1&lt;/responselimit&gt;&lt;bulletstyle&gt;2&lt;/bulletstyle&gt;&lt;answers&gt;&lt;answer&gt;&lt;guid&gt;C52645C04627498BB13DCD26D9050005&lt;/guid&gt;&lt;answertext&gt;g rays are not absorbed very strongly by biological tissue, and a particles do not penetrate beyond the container.&lt;/answertext&gt;&lt;valuetype&gt;1&lt;/valuetype&gt;&lt;/answer&gt;&lt;answer&gt;&lt;guid&gt;56EBE9C7B62E4175A43F32864ADFA8FC&lt;/guid&gt;&lt;answertext&gt;g rays and a particles are the least dangerous form of radiation.&lt;/answertext&gt;&lt;valuetype&gt;-1&lt;/valuetype&gt;&lt;/answer&gt;&lt;answer&gt;&lt;guid&gt;6FCB43A209C34B658A4A3D43F4CD1B1E&lt;/guid&gt;&lt;answertext&gt;‘  g rays and a particles do not penetrate beyond the container.&lt;/answertext&gt;&lt;valuetype&gt;-1&lt;/valuetype&gt;&lt;/answer&gt;&lt;answer&gt;&lt;guid&gt;2314A398E95540E8841926D3FDEFC293&lt;/guid&gt;&lt;answertext&gt;‘g rays are absorbed by the container, and a particles do not affect biological tissue.&lt;/answertext&gt;&lt;valuetype&gt;-1&lt;/valuetype&gt;&lt;/answer&gt;&lt;answer&gt;&lt;guid&gt;FC0B00743BDF4AA59D6B46639D6B1890&lt;/guid&gt;&lt;answertext&gt;‘  b- particles are the most harmful type of radiation, and 238Pu is not a b- emitter.&lt;/answertext&gt;&lt;valuetype&gt;-1&lt;/valuetype&gt;&lt;/answer&gt;&lt;/answers&gt;&lt;/multichoice&gt;&lt;/questions&gt;&lt;/questionlist&gt;"/>
  <p:tag name="LIVECHARTING" val="False"/>
  <p:tag name="AUTOOPENPOLL"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Rounded MT Bol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89A8136BF0E6408A7EE80F2B175D41" ma:contentTypeVersion="1" ma:contentTypeDescription="Create a new document." ma:contentTypeScope="" ma:versionID="6dce2c443009a18122e0c36deab1533b">
  <xsd:schema xmlns:xsd="http://www.w3.org/2001/XMLSchema" xmlns:xs="http://www.w3.org/2001/XMLSchema" xmlns:p="http://schemas.microsoft.com/office/2006/metadata/properties" xmlns:ns3="1db68c72-decb-4fbb-9dfd-f5d953d90fb9" targetNamespace="http://schemas.microsoft.com/office/2006/metadata/properties" ma:root="true" ma:fieldsID="ab18438b590f5dc80899aa0f34786d9e" ns3:_="">
    <xsd:import namespace="1db68c72-decb-4fbb-9dfd-f5d953d90fb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b68c72-decb-4fbb-9dfd-f5d953d90f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8F50C6-7181-4C20-A377-7E67956DA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b68c72-decb-4fbb-9dfd-f5d953d90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F1DEFB-0364-4810-93CA-EEE8531003A3}">
  <ds:schemaRefs>
    <ds:schemaRef ds:uri="1db68c72-decb-4fbb-9dfd-f5d953d90fb9"/>
    <ds:schemaRef ds:uri="http://www.w3.org/XML/1998/namespace"/>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7A713A99-B7B5-4BC7-A439-83A749EC90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52229</TotalTime>
  <Words>2083</Words>
  <Application>Microsoft Macintosh PowerPoint</Application>
  <PresentationFormat>Widescreen</PresentationFormat>
  <Paragraphs>213</Paragraphs>
  <Slides>34</Slides>
  <Notes>23</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50" baseType="lpstr">
      <vt:lpstr>Arial</vt:lpstr>
      <vt:lpstr>Arial Black</vt:lpstr>
      <vt:lpstr>Arial Narrow</vt:lpstr>
      <vt:lpstr>Arial Rounded MT Bold</vt:lpstr>
      <vt:lpstr>Calibri</vt:lpstr>
      <vt:lpstr>Georgia</vt:lpstr>
      <vt:lpstr>Helvetica</vt:lpstr>
      <vt:lpstr>Symbol</vt:lpstr>
      <vt:lpstr>Times</vt:lpstr>
      <vt:lpstr>Times New Roman</vt:lpstr>
      <vt:lpstr>1_Default Design</vt:lpstr>
      <vt:lpstr>3_Custom Design</vt:lpstr>
      <vt:lpstr>2_WSU</vt:lpstr>
      <vt:lpstr>MCQ</vt:lpstr>
      <vt:lpstr>3_Office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the Risks of Radiation</vt:lpstr>
      <vt:lpstr>Alpha (a) Decay (Cont. 1)</vt:lpstr>
      <vt:lpstr>PowerPoint Presentation</vt:lpstr>
      <vt:lpstr>PowerPoint Presentation</vt:lpstr>
      <vt:lpstr>Cardiac pacemakers once used plutonium-238 as a power source. Plutonium-238 decays by the emission of g rays and a particles. This emission is not particularly harmful because </vt:lpstr>
      <vt:lpstr>Diagnostic Radiology (Cont. 1)</vt:lpstr>
      <vt:lpstr>PowerPoint Presentation</vt:lpstr>
      <vt:lpstr>Medical Applications of Radionuclides</vt:lpstr>
      <vt:lpstr>Therapeutic Radiology</vt:lpstr>
      <vt:lpstr>Therapeutic Radiology (Cont. 1)</vt:lpstr>
      <vt:lpstr>Diagnostic Radiology</vt:lpstr>
      <vt:lpstr>Diagnostic Radiology (Cont. 1)</vt:lpstr>
    </vt:vector>
  </TitlesOfParts>
  <Company>OffCenter Concept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Compositor</dc:creator>
  <cp:lastModifiedBy>Sanders, Lary</cp:lastModifiedBy>
  <cp:revision>2905</cp:revision>
  <cp:lastPrinted>2015-03-13T19:04:00Z</cp:lastPrinted>
  <dcterms:created xsi:type="dcterms:W3CDTF">2014-01-14T22:50:14Z</dcterms:created>
  <dcterms:modified xsi:type="dcterms:W3CDTF">2020-04-21T17:12:02Z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0x010100F189A8136BF0E6408A7EE80F2B175D41</vt:lpwstr>
  </property>
</Properties>
</file>